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60" r:id="rId3"/>
    <p:sldId id="261" r:id="rId4"/>
    <p:sldId id="262" r:id="rId5"/>
    <p:sldId id="264" r:id="rId6"/>
    <p:sldId id="265" r:id="rId7"/>
    <p:sldId id="266" r:id="rId8"/>
    <p:sldId id="267" r:id="rId9"/>
    <p:sldId id="269" r:id="rId10"/>
    <p:sldId id="268" r:id="rId11"/>
    <p:sldId id="270" r:id="rId12"/>
    <p:sldId id="271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10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5:20:11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1949 24575,'8'-8'0,"2"0"0,2-3 0,-3 0 0,8-1 0,-8 1 0,5 0 0,0 0 0,4-6 0,4-3 0,9-6 0,1-6 0,7 3 0,5-10 0,8 2 0,7-10 0,7-3 0,0 0-547,6-5 547,1 9 0,1-4 0,-2 6 0,-6 0 0,-1 0 0,0 6 0,0-5-24,-3 11 24,-2-9 0,1 8 0,-2-8 0,11 2 0,4-6 0,4 5 0,-19 16 0,1 0 0,28-17-473,-26 18 0,0 1 473,24-18 0,5 6 0,0 0 0,-6 5-20,-2-3 20,0 3 0,8-5-467,-41 17 1,0 0 466,2-4 0,1 1 0,0 2 0,0 0 0,0 0 0,-1 0-304,41-14 304,-3 8 0,-20 2 0,-8 7 884,-8 1-884,-12 4 529,19-11-529,-10 5 1016,20-7-1016,-3-3 0,3-2 0,12 0 0,-5 1 0,5 9 0,-6 3 0,-7 8 345,-8-2-345,-1 8 0,-12-3 0,12 4 0,-5 0 0,6 0 0,0-5 0,-6 4 0,5-8 0,-12 4 0,12-1 0,-6 2 0,8 4 0,-1 0 0,21 0 0,-22 0 0,15 0 0,-22 0 0,8 0 0,15 0 0,1 0 0,5 0 0,-6 5 0,0 1 0,-7 4 0,-8 1 0,-1-1 0,-12 4 0,12-3 0,-5 3 0,6-3 0,-6-5 0,-2 2 0,-6-6 0,-1 2 0,8 0 0,-6 6 0,12 1 0,1 9 0,2-13 0,26 11 0,-29-11 0,21 7 0,-33-4 0,5 0 0,-6 4 0,0-4 0,-1 4 0,1-4 0,-7-1 0,6 4 0,-6 2 0,13 4 0,-4 1 0,10-4 0,-10 2 0,4-7 0,-13 2 0,-1-8 0,0 7 0,-6-6 0,6 7 0,-7-1 0,1-2 0,-7 1 0,-2-4 0,13 10 0,5-1 0,32 15 0,10-2-434,1-5 434,-3 2 0,-14-14 0,-13 6 0,-9-7 0,-7 6 0,-13-9 0,-2 6 0,-10-8 434,-1 3-434,-3-4 0,-3 0 0,2 0 0,-5 0 0,3-2 0,-1 2 0,-1-2 0,4 0 0,-2 3 0,11 3 0,-3 3 0,7 0 0,-4-1 0,0-1 0,6 5 0,2-1 0,8 8 0,-4 0 0,3 1 0,-2 3 0,-5-10 0,-3 3 0,-6-7 0,-7-4 0,3 3 0,-3-5 0,-1 3 0,0-1 0,4 4 0,-2-2 0,8 8 0,-4-5 0,8 11 0,2-9 0,0 10 0,11 1 0,-10 1 0,13 9 0,-2-2 0,14 7 0,8 2 0,-3-6 0,-14-9 0,-5-6 0,-17-12 0,0 0 0,-7-2 0,-3 0 0,-3 0 0,1 2 0,-3-2 0,2 0 0,-3 2 0,0-4 0,0 1 0,0-2 0,-2 0 0,2 1 0,0 1 0,1-1 0,3 1 0,0 1 0,1 0 0,7 9 0,1 1 0,7 7 0,6 2 0,1 0 0,7 1 0,-7-1 0,-1 0 0,-9-7 0,-7-6 0,-1-5 0,-11-4 0,4 0 0,-4-2 0,0 2 0,2-3 0,4 4 0,12 10 0,6-3 0,15 15 0,-13-12 0,3 3 0,-14-9 0,-3 1 0,0-5 0,-7 2 0,-1-5 0,-4 1 0,-3-6 0,-3 2 0,-3-11 0,1-2 0,1-19 0,-2 4 0,5-18 0,-3 11 0,4-12 0,0 6 0,0-7 0,-4 7 0,3 1 0,-6 7 0,6 6 0,-3 2 0,4 6 0,-2 4 0,1 1 0,-1 6 0,2 0 0,0 5 0,0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5:20:30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613 0 24575,'-3'5'0,"-2"-2"0,2-1 0,-2-2 0,0 0 0,2 3 0,-1 0 0,3 2 0,-4-2 0,3-1 0,-4-2 0,1 2 0,0-1 0,0 1 0,0-2 0,0 0 0,-1 0 0,1 2 0,-2-1 0,1 1 0,-1-2 0,1 0 0,-1 0 0,-1 0 0,0 0 0,-2 0 0,4 0 0,-1 0 0,2 0 0,0 0 0,-1 0 0,1 0 0,-2 0 0,-5 0 0,-3 0 0,-4 0 0,0 0 0,0 0 0,1 0 0,2 0 0,-1 0 0,2 0 0,-4 0 0,-7 0 0,0 0 0,-8 0 0,1 0 0,6-3 0,2 3 0,6-6 0,4 5 0,1-1 0,3 2 0,3 0 0,1 0 0,2 0 0,0 0 0,-1 0 0,4 0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5:20:39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10046 72 24575,'0'5'0,"-3"3"0,1 0 0,-4 6 0,-3 1 0,1 0 0,-4-1 0,1 0 0,0-2 0,0 2 0,1-4 0,2 0 0,-3 4 0,3-2 0,-4 2 0,-5 3 0,4-2 0,-4 3 0,5 0 0,1-7 0,0 3 0,1-3 0,-2 3 0,2-3 0,-1 3 0,-6 3 0,5-5 0,-9 6 0,10-7 0,-3 0 0,0-3 0,2 2 0,-2-1 0,0 2 0,-7 3 0,-6 0 0,0 1 0,-7 7 0,7-6 0,-2 4 0,7-9 0,4 1 0,7-6 0,-7 6 0,3-3 0,-4 3 0,-8 4 0,6-3 0,-6 0 0,8-2 0,0-4 0,0 5 0,-6 0 0,-2 3 0,-6 1 0,-1 1 0,1-4 0,0 3 0,-7-2 0,-1 4 0,-7 1 0,0 0 0,0 0 0,1 0 0,5-1 0,3 0 0,-1 0 0,11-3 0,-9-2 0,11-2 0,1-1 0,-6-1 0,5 1 0,-13-1 0,5 3 0,-4-2 0,-1 2 0,5-3 0,-11 4 0,11-3 0,-5 3 0,7-1 0,0-3 0,-7 8 0,5-4 0,-11 6 0,11-2 0,-11-2 0,11 1 0,-11-6 0,4 3 0,1-4 0,-5 4 0,11-3 0,-11 3 0,-4 0 0,7-4 0,1 2 0,10-6 0,12 0 0,-5-1 0,6-1 0,-7 4 0,6-6 0,-12 6 0,5-2 0,0 0 0,2-2 0,6-3 0,4 0 0,-3 0 0,7 3 0,-7-3 0,3 2 0,-4 1 0,-12-2 0,-4 2 0,-47-3 0,26 0 0,-26 0 0,34 0 0,7 3 0,7-2 0,9 3 0,10-4 0,1 0 0,4 0 0,-5 0 0,4 0 0,-13 0 0,1 0 0,-17 0 0,-1 0 0,-13 0 0,-9 0 0,-7 0 0,0 0 0,-5 0 0,17 0 0,-2 0 0,12 0 0,13 0 0,-3 0 0,17 0 0,-10 0 0,10 0 0,-4 0 0,6 0 0,0 0 0,0 0 0,4 0 0,1 0 0,0 0 0,3 0 0,-7 0 0,-3 0 0,0 0 0,-11 0 0,5 0 0,-6 0 0,0 0 0,6 0 0,-11 0 0,9 0 0,-17 0 0,5 0 0,-28 0 0,16 0 0,-10-4 0,17 3 0,5-7 0,-7 7 0,0-7 0,0 3 0,1-1 0,-7-3 0,4 8 0,-4-3 0,13 4 0,-6-5 0,13 4 0,-6-3 0,7 4 0,-1-4 0,1 3 0,0-2 0,-1-1 0,1 3 0,-7-7 0,-1 7 0,-7-7 0,7 3 0,1 0 0,7-3 0,0 4 0,6-4 0,5 4 0,4 1 0,7 1 0,-20-3 0,0-3 0,-23-2 0,-2-4 0,-6 2 0,0-7 0,6 8 0,8-3 0,8 5 0,7 0 0,-7 0 0,5-3 0,-11 2 0,5-3 0,-15 1 0,12 6 0,6-3 0,14 5 0,13 1 0,-3-2 0,0 2 0,2 0 0,-2-2 0,4 4 0,-4-4 0,-8 1 0,-5-4 0,-12-5 0,4 0 0,-18-2 0,17-1 0,-17 1 0,18 2 0,2 1 0,1 7 0,16 0 0,-5 5 0,11-5 0,-5 2 0,-1-5 0,-10 0 0,-1-2 0,-12-3 0,-9 2 0,-1-7 0,-12 2 0,12 1 0,7 2 0,11 8 0,12 3 0,6-1 0,-1 0 0,6-2 0,0 0 0,1 0 0,-1 2 0,0-2 0,-6 5 0,3-5 0,-13 1 0,7-2 0,-15-2 0,-3-2 0,6 2 0,-11-3 0,13 3 0,-6 0 0,6 0 0,6 2 0,3 0 0,3 0 0,-1 2 0,-1-1 0,5 2 0,-2-3 0,4 3 0,0-1 0,-5 3 0,0-4 0,-10 1 0,-2-4 0,-6 0 0,6 0 0,-5 0 0,12 2 0,-5 1 0,6 0 0,4 2 0,-8-3 0,11 3 0,-5-2 0,10 4 0,2-1 0,0 2 0,-13-4 0,-9-5 0,-34-7 0,-17-11 0,-15-2-572,2 0 572,8-4 0,13 11 0,1-4 0,19 10 0,15 4 0,14 8 0,11-1 0,2 2 572,0 0-572,1 1 0,-5 2 0,-3-3 0,-4 3 0,4-6 0,-3 3 0,3-3 0,-4-3 0,-6-2 0,4 0 0,-10-4 0,4 7 0,0-4 0,2 5 0,10 2 0,1 1 0,3 2 0,1 0 0,0-1 0,1 0 0,0-2 0,1 5 0,-3-5 0,1 4 0,0-3 0,2 1 0,-2 0 0,2-1 0,-3 1 0,1-2 0,0-1 0,-4 1 0,-2-3 0,1 4 0,0-3 0,7 7 0,0-3 0,3 3 0,0 0 0,0 0 0,-1 0 0,1 0 0,0 0 0,0 0 0,0 0 0,0 0 0,-1 0 0,1 0 0,0 0 0,-2-2 0,-1-1 0,-6-2 0,2-3 0,-6-2 0,3-1 0,0 2 0,-3-3 0,7 4 0,-1 1 0,5 0 0,2 6 0,-1-1 0,1 2 0,0 0 0,0-2 0,0 1 0,0-3 0,-1 3 0,1-1 0,0 2 0,2-3 0,3 3 0,1-5 0,3 5 0,-1-3 0,0 1 0,2 2 0,-2-3 0,2 1 0,0 1 0,0-3 0,0 3 0,0-3 0,1 1 0,-1-2 0,0 2 0,2-2 0,5 2 0,3-3 0,11-1 0,0-1 0,8 0 0,-7 3 0,-2 2 0,-10 0 0,-1 3 0,0-2 0,-3 2 0,4-3 0,-5 3 0,4-5 0,-3 4 0,1-2 0,-2 1 0,-4 1 0,3-1 0,-3 2 0,4 0 0,-4 0 0,1 0 0,1 0 0,-3 0 0,3 0 0,-3 0 0,0 0 0,-2 0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5:20:42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24575,'5'0'0,"0"0"0,0 3 0,1 0 0,1 2 0,1 2 0,0 1 0,0 0 0,-1 2 0,-1-4 0,1 4 0,-2-2 0,1 0 0,-1-1 0,-2 1 0,-1 0 0,1 6 0,-3-3 0,5 3 0,-2-4 0,2 1 0,1-1 0,-1 0 0,0 1 0,0-3 0,0-1 0,0 1 0,-2-2 0,0 1 0,-3-2 0,0 0 0,2 0 0,-1 1 0,3 1 0,-3-1 0,1 1 0,0-2 0,-1 1 0,1-1 0,0-2 0,1 1 0,2-3 0,1 3 0,1-1 0,-1 0 0,1 2 0,-2-2 0,1 0 0,-3 1 0,-1-3 0,-2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5:20:11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1949 24575,'8'-8'0,"2"0"0,2-3 0,-3 0 0,8-1 0,-8 1 0,5 0 0,0 0 0,4-6 0,4-3 0,9-6 0,1-6 0,7 3 0,5-10 0,8 2 0,7-10 0,7-3 0,0 0-547,6-5 547,1 9 0,1-4 0,-2 6 0,-6 0 0,-1 0 0,0 6 0,0-5-24,-3 11 24,-2-9 0,1 8 0,-2-8 0,11 2 0,4-6 0,4 5 0,-19 16 0,1 0 0,28-17-473,-26 18 0,0 1 473,24-18 0,5 6 0,0 0 0,-6 5-20,-2-3 20,0 3 0,8-5-467,-41 17 1,0 0 466,2-4 0,1 1 0,0 2 0,0 0 0,0 0 0,-1 0-304,41-14 304,-3 8 0,-20 2 0,-8 7 884,-8 1-884,-12 4 529,19-11-529,-10 5 1016,20-7-1016,-3-3 0,3-2 0,12 0 0,-5 1 0,5 9 0,-6 3 0,-7 8 345,-8-2-345,-1 8 0,-12-3 0,12 4 0,-5 0 0,6 0 0,0-5 0,-6 4 0,5-8 0,-12 4 0,12-1 0,-6 2 0,8 4 0,-1 0 0,21 0 0,-22 0 0,15 0 0,-22 0 0,8 0 0,15 0 0,1 0 0,5 0 0,-6 5 0,0 1 0,-7 4 0,-8 1 0,-1-1 0,-12 4 0,12-3 0,-5 3 0,6-3 0,-6-5 0,-2 2 0,-6-6 0,-1 2 0,8 0 0,-6 6 0,12 1 0,1 9 0,2-13 0,26 11 0,-29-11 0,21 7 0,-33-4 0,5 0 0,-6 4 0,0-4 0,-1 4 0,1-4 0,-7-1 0,6 4 0,-6 2 0,13 4 0,-4 1 0,10-4 0,-10 2 0,4-7 0,-13 2 0,-1-8 0,0 7 0,-6-6 0,6 7 0,-7-1 0,1-2 0,-7 1 0,-2-4 0,13 10 0,5-1 0,32 15 0,10-2-434,1-5 434,-3 2 0,-14-14 0,-13 6 0,-9-7 0,-7 6 0,-13-9 0,-2 6 0,-10-8 434,-1 3-434,-3-4 0,-3 0 0,2 0 0,-5 0 0,3-2 0,-1 2 0,-1-2 0,4 0 0,-2 3 0,11 3 0,-3 3 0,7 0 0,-4-1 0,0-1 0,6 5 0,2-1 0,8 8 0,-4 0 0,3 1 0,-2 3 0,-5-10 0,-3 3 0,-6-7 0,-7-4 0,3 3 0,-3-5 0,-1 3 0,0-1 0,4 4 0,-2-2 0,8 8 0,-4-5 0,8 11 0,2-9 0,0 10 0,11 1 0,-10 1 0,13 9 0,-2-2 0,14 7 0,8 2 0,-3-6 0,-14-9 0,-5-6 0,-17-12 0,0 0 0,-7-2 0,-3 0 0,-3 0 0,1 2 0,-3-2 0,2 0 0,-3 2 0,0-4 0,0 1 0,0-2 0,-2 0 0,2 1 0,0 1 0,1-1 0,3 1 0,0 1 0,1 0 0,7 9 0,1 1 0,7 7 0,6 2 0,1 0 0,7 1 0,-7-1 0,-1 0 0,-9-7 0,-7-6 0,-1-5 0,-11-4 0,4 0 0,-4-2 0,0 2 0,2-3 0,4 4 0,12 10 0,6-3 0,15 15 0,-13-12 0,3 3 0,-14-9 0,-3 1 0,0-5 0,-7 2 0,-1-5 0,-4 1 0,-3-6 0,-3 2 0,-3-11 0,1-2 0,1-19 0,-2 4 0,5-18 0,-3 11 0,4-12 0,0 6 0,0-7 0,-4 7 0,3 1 0,-6 7 0,6 6 0,-3 2 0,4 6 0,-2 4 0,1 1 0,-1 6 0,2 0 0,0 5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5:20:30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613 0 24575,'-3'5'0,"-2"-2"0,2-1 0,-2-2 0,0 0 0,2 3 0,-1 0 0,3 2 0,-4-2 0,3-1 0,-4-2 0,1 2 0,0-1 0,0 1 0,0-2 0,0 0 0,-1 0 0,1 2 0,-2-1 0,1 1 0,-1-2 0,1 0 0,-1 0 0,-1 0 0,0 0 0,-2 0 0,4 0 0,-1 0 0,2 0 0,0 0 0,-1 0 0,1 0 0,-2 0 0,-5 0 0,-3 0 0,-4 0 0,0 0 0,0 0 0,1 0 0,2 0 0,-1 0 0,2 0 0,-4 0 0,-7 0 0,0 0 0,-8 0 0,1 0 0,6-3 0,2 3 0,6-6 0,4 5 0,1-1 0,3 2 0,3 0 0,1 0 0,2 0 0,0 0 0,-1 0 0,4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5:20:39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10046 72 24575,'0'5'0,"-3"3"0,1 0 0,-4 6 0,-3 1 0,1 0 0,-4-1 0,1 0 0,0-2 0,0 2 0,1-4 0,2 0 0,-3 4 0,3-2 0,-4 2 0,-5 3 0,4-2 0,-4 3 0,5 0 0,1-7 0,0 3 0,1-3 0,-2 3 0,2-3 0,-1 3 0,-6 3 0,5-5 0,-9 6 0,10-7 0,-3 0 0,0-3 0,2 2 0,-2-1 0,0 2 0,-7 3 0,-6 0 0,0 1 0,-7 7 0,7-6 0,-2 4 0,7-9 0,4 1 0,7-6 0,-7 6 0,3-3 0,-4 3 0,-8 4 0,6-3 0,-6 0 0,8-2 0,0-4 0,0 5 0,-6 0 0,-2 3 0,-6 1 0,-1 1 0,1-4 0,0 3 0,-7-2 0,-1 4 0,-7 1 0,0 0 0,0 0 0,1 0 0,5-1 0,3 0 0,-1 0 0,11-3 0,-9-2 0,11-2 0,1-1 0,-6-1 0,5 1 0,-13-1 0,5 3 0,-4-2 0,-1 2 0,5-3 0,-11 4 0,11-3 0,-5 3 0,7-1 0,0-3 0,-7 8 0,5-4 0,-11 6 0,11-2 0,-11-2 0,11 1 0,-11-6 0,4 3 0,1-4 0,-5 4 0,11-3 0,-11 3 0,-4 0 0,7-4 0,1 2 0,10-6 0,12 0 0,-5-1 0,6-1 0,-7 4 0,6-6 0,-12 6 0,5-2 0,0 0 0,2-2 0,6-3 0,4 0 0,-3 0 0,7 3 0,-7-3 0,3 2 0,-4 1 0,-12-2 0,-4 2 0,-47-3 0,26 0 0,-26 0 0,34 0 0,7 3 0,7-2 0,9 3 0,10-4 0,1 0 0,4 0 0,-5 0 0,4 0 0,-13 0 0,1 0 0,-17 0 0,-1 0 0,-13 0 0,-9 0 0,-7 0 0,0 0 0,-5 0 0,17 0 0,-2 0 0,12 0 0,13 0 0,-3 0 0,17 0 0,-10 0 0,10 0 0,-4 0 0,6 0 0,0 0 0,0 0 0,4 0 0,1 0 0,0 0 0,3 0 0,-7 0 0,-3 0 0,0 0 0,-11 0 0,5 0 0,-6 0 0,0 0 0,6 0 0,-11 0 0,9 0 0,-17 0 0,5 0 0,-28 0 0,16 0 0,-10-4 0,17 3 0,5-7 0,-7 7 0,0-7 0,0 3 0,1-1 0,-7-3 0,4 8 0,-4-3 0,13 4 0,-6-5 0,13 4 0,-6-3 0,7 4 0,-1-4 0,1 3 0,0-2 0,-1-1 0,1 3 0,-7-7 0,-1 7 0,-7-7 0,7 3 0,1 0 0,7-3 0,0 4 0,6-4 0,5 4 0,4 1 0,7 1 0,-20-3 0,0-3 0,-23-2 0,-2-4 0,-6 2 0,0-7 0,6 8 0,8-3 0,8 5 0,7 0 0,-7 0 0,5-3 0,-11 2 0,5-3 0,-15 1 0,12 6 0,6-3 0,14 5 0,13 1 0,-3-2 0,0 2 0,2 0 0,-2-2 0,4 4 0,-4-4 0,-8 1 0,-5-4 0,-12-5 0,4 0 0,-18-2 0,17-1 0,-17 1 0,18 2 0,2 1 0,1 7 0,16 0 0,-5 5 0,11-5 0,-5 2 0,-1-5 0,-10 0 0,-1-2 0,-12-3 0,-9 2 0,-1-7 0,-12 2 0,12 1 0,7 2 0,11 8 0,12 3 0,6-1 0,-1 0 0,6-2 0,0 0 0,1 0 0,-1 2 0,0-2 0,-6 5 0,3-5 0,-13 1 0,7-2 0,-15-2 0,-3-2 0,6 2 0,-11-3 0,13 3 0,-6 0 0,6 0 0,6 2 0,3 0 0,3 0 0,-1 2 0,-1-1 0,5 2 0,-2-3 0,4 3 0,0-1 0,-5 3 0,0-4 0,-10 1 0,-2-4 0,-6 0 0,6 0 0,-5 0 0,12 2 0,-5 1 0,6 0 0,4 2 0,-8-3 0,11 3 0,-5-2 0,10 4 0,2-1 0,0 2 0,-13-4 0,-9-5 0,-34-7 0,-17-11 0,-15-2-572,2 0 572,8-4 0,13 11 0,1-4 0,19 10 0,15 4 0,14 8 0,11-1 0,2 2 572,0 0-572,1 1 0,-5 2 0,-3-3 0,-4 3 0,4-6 0,-3 3 0,3-3 0,-4-3 0,-6-2 0,4 0 0,-10-4 0,4 7 0,0-4 0,2 5 0,10 2 0,1 1 0,3 2 0,1 0 0,0-1 0,1 0 0,0-2 0,1 5 0,-3-5 0,1 4 0,0-3 0,2 1 0,-2 0 0,2-1 0,-3 1 0,1-2 0,0-1 0,-4 1 0,-2-3 0,1 4 0,0-3 0,7 7 0,0-3 0,3 3 0,0 0 0,0 0 0,-1 0 0,1 0 0,0 0 0,0 0 0,0 0 0,0 0 0,-1 0 0,1 0 0,0 0 0,-2-2 0,-1-1 0,-6-2 0,2-3 0,-6-2 0,3-1 0,0 2 0,-3-3 0,7 4 0,-1 1 0,5 0 0,2 6 0,-1-1 0,1 2 0,0 0 0,0-2 0,0 1 0,0-3 0,-1 3 0,1-1 0,0 2 0,2-3 0,3 3 0,1-5 0,3 5 0,-1-3 0,0 1 0,2 2 0,-2-3 0,2 1 0,0 1 0,0-3 0,0 3 0,0-3 0,1 1 0,-1-2 0,0 2 0,2-2 0,5 2 0,3-3 0,11-1 0,0-1 0,8 0 0,-7 3 0,-2 2 0,-10 0 0,-1 3 0,0-2 0,-3 2 0,4-3 0,-5 3 0,4-5 0,-3 4 0,1-2 0,-2 1 0,-4 1 0,3-1 0,-3 2 0,4 0 0,-4 0 0,1 0 0,1 0 0,-3 0 0,3 0 0,-3 0 0,0 0 0,-2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5:20:42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24575,'5'0'0,"0"0"0,0 3 0,1 0 0,1 2 0,1 2 0,0 1 0,0 0 0,-1 2 0,-1-4 0,1 4 0,-2-2 0,1 0 0,-1-1 0,-2 1 0,-1 0 0,1 6 0,-3-3 0,5 3 0,-2-4 0,2 1 0,1-1 0,-1 0 0,0 1 0,0-3 0,0-1 0,0 1 0,-2-2 0,0 1 0,-3-2 0,0 0 0,2 0 0,-1 1 0,3 1 0,-3-1 0,1 1 0,0-2 0,-1 1 0,1-1 0,0-2 0,1 1 0,2-3 0,1 3 0,1-1 0,-1 0 0,1 2 0,-2-2 0,1 0 0,-3 1 0,-1-3 0,-2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5:20:11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1949 24575,'8'-8'0,"2"0"0,2-3 0,-3 0 0,8-1 0,-8 1 0,5 0 0,0 0 0,4-6 0,4-3 0,9-6 0,1-6 0,7 3 0,5-10 0,8 2 0,7-10 0,7-3 0,0 0-547,6-5 547,1 9 0,1-4 0,-2 6 0,-6 0 0,-1 0 0,0 6 0,0-5-24,-3 11 24,-2-9 0,1 8 0,-2-8 0,11 2 0,4-6 0,4 5 0,-19 16 0,1 0 0,28-17-473,-26 18 0,0 1 473,24-18 0,5 6 0,0 0 0,-6 5-20,-2-3 20,0 3 0,8-5-467,-41 17 1,0 0 466,2-4 0,1 1 0,0 2 0,0 0 0,0 0 0,-1 0-304,41-14 304,-3 8 0,-20 2 0,-8 7 884,-8 1-884,-12 4 529,19-11-529,-10 5 1016,20-7-1016,-3-3 0,3-2 0,12 0 0,-5 1 0,5 9 0,-6 3 0,-7 8 345,-8-2-345,-1 8 0,-12-3 0,12 4 0,-5 0 0,6 0 0,0-5 0,-6 4 0,5-8 0,-12 4 0,12-1 0,-6 2 0,8 4 0,-1 0 0,21 0 0,-22 0 0,15 0 0,-22 0 0,8 0 0,15 0 0,1 0 0,5 0 0,-6 5 0,0 1 0,-7 4 0,-8 1 0,-1-1 0,-12 4 0,12-3 0,-5 3 0,6-3 0,-6-5 0,-2 2 0,-6-6 0,-1 2 0,8 0 0,-6 6 0,12 1 0,1 9 0,2-13 0,26 11 0,-29-11 0,21 7 0,-33-4 0,5 0 0,-6 4 0,0-4 0,-1 4 0,1-4 0,-7-1 0,6 4 0,-6 2 0,13 4 0,-4 1 0,10-4 0,-10 2 0,4-7 0,-13 2 0,-1-8 0,0 7 0,-6-6 0,6 7 0,-7-1 0,1-2 0,-7 1 0,-2-4 0,13 10 0,5-1 0,32 15 0,10-2-434,1-5 434,-3 2 0,-14-14 0,-13 6 0,-9-7 0,-7 6 0,-13-9 0,-2 6 0,-10-8 434,-1 3-434,-3-4 0,-3 0 0,2 0 0,-5 0 0,3-2 0,-1 2 0,-1-2 0,4 0 0,-2 3 0,11 3 0,-3 3 0,7 0 0,-4-1 0,0-1 0,6 5 0,2-1 0,8 8 0,-4 0 0,3 1 0,-2 3 0,-5-10 0,-3 3 0,-6-7 0,-7-4 0,3 3 0,-3-5 0,-1 3 0,0-1 0,4 4 0,-2-2 0,8 8 0,-4-5 0,8 11 0,2-9 0,0 10 0,11 1 0,-10 1 0,13 9 0,-2-2 0,14 7 0,8 2 0,-3-6 0,-14-9 0,-5-6 0,-17-12 0,0 0 0,-7-2 0,-3 0 0,-3 0 0,1 2 0,-3-2 0,2 0 0,-3 2 0,0-4 0,0 1 0,0-2 0,-2 0 0,2 1 0,0 1 0,1-1 0,3 1 0,0 1 0,1 0 0,7 9 0,1 1 0,7 7 0,6 2 0,1 0 0,7 1 0,-7-1 0,-1 0 0,-9-7 0,-7-6 0,-1-5 0,-11-4 0,4 0 0,-4-2 0,0 2 0,2-3 0,4 4 0,12 10 0,6-3 0,15 15 0,-13-12 0,3 3 0,-14-9 0,-3 1 0,0-5 0,-7 2 0,-1-5 0,-4 1 0,-3-6 0,-3 2 0,-3-11 0,1-2 0,1-19 0,-2 4 0,5-18 0,-3 11 0,4-12 0,0 6 0,0-7 0,-4 7 0,3 1 0,-6 7 0,6 6 0,-3 2 0,4 6 0,-2 4 0,1 1 0,-1 6 0,2 0 0,0 5 0,0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5:20:30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613 0 24575,'-3'5'0,"-2"-2"0,2-1 0,-2-2 0,0 0 0,2 3 0,-1 0 0,3 2 0,-4-2 0,3-1 0,-4-2 0,1 2 0,0-1 0,0 1 0,0-2 0,0 0 0,-1 0 0,1 2 0,-2-1 0,1 1 0,-1-2 0,1 0 0,-1 0 0,-1 0 0,0 0 0,-2 0 0,4 0 0,-1 0 0,2 0 0,0 0 0,-1 0 0,1 0 0,-2 0 0,-5 0 0,-3 0 0,-4 0 0,0 0 0,0 0 0,1 0 0,2 0 0,-1 0 0,2 0 0,-4 0 0,-7 0 0,0 0 0,-8 0 0,1 0 0,6-3 0,2 3 0,6-6 0,4 5 0,1-1 0,3 2 0,3 0 0,1 0 0,2 0 0,0 0 0,-1 0 0,4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5:20:39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10046 72 24575,'0'5'0,"-3"3"0,1 0 0,-4 6 0,-3 1 0,1 0 0,-4-1 0,1 0 0,0-2 0,0 2 0,1-4 0,2 0 0,-3 4 0,3-2 0,-4 2 0,-5 3 0,4-2 0,-4 3 0,5 0 0,1-7 0,0 3 0,1-3 0,-2 3 0,2-3 0,-1 3 0,-6 3 0,5-5 0,-9 6 0,10-7 0,-3 0 0,0-3 0,2 2 0,-2-1 0,0 2 0,-7 3 0,-6 0 0,0 1 0,-7 7 0,7-6 0,-2 4 0,7-9 0,4 1 0,7-6 0,-7 6 0,3-3 0,-4 3 0,-8 4 0,6-3 0,-6 0 0,8-2 0,0-4 0,0 5 0,-6 0 0,-2 3 0,-6 1 0,-1 1 0,1-4 0,0 3 0,-7-2 0,-1 4 0,-7 1 0,0 0 0,0 0 0,1 0 0,5-1 0,3 0 0,-1 0 0,11-3 0,-9-2 0,11-2 0,1-1 0,-6-1 0,5 1 0,-13-1 0,5 3 0,-4-2 0,-1 2 0,5-3 0,-11 4 0,11-3 0,-5 3 0,7-1 0,0-3 0,-7 8 0,5-4 0,-11 6 0,11-2 0,-11-2 0,11 1 0,-11-6 0,4 3 0,1-4 0,-5 4 0,11-3 0,-11 3 0,-4 0 0,7-4 0,1 2 0,10-6 0,12 0 0,-5-1 0,6-1 0,-7 4 0,6-6 0,-12 6 0,5-2 0,0 0 0,2-2 0,6-3 0,4 0 0,-3 0 0,7 3 0,-7-3 0,3 2 0,-4 1 0,-12-2 0,-4 2 0,-47-3 0,26 0 0,-26 0 0,34 0 0,7 3 0,7-2 0,9 3 0,10-4 0,1 0 0,4 0 0,-5 0 0,4 0 0,-13 0 0,1 0 0,-17 0 0,-1 0 0,-13 0 0,-9 0 0,-7 0 0,0 0 0,-5 0 0,17 0 0,-2 0 0,12 0 0,13 0 0,-3 0 0,17 0 0,-10 0 0,10 0 0,-4 0 0,6 0 0,0 0 0,0 0 0,4 0 0,1 0 0,0 0 0,3 0 0,-7 0 0,-3 0 0,0 0 0,-11 0 0,5 0 0,-6 0 0,0 0 0,6 0 0,-11 0 0,9 0 0,-17 0 0,5 0 0,-28 0 0,16 0 0,-10-4 0,17 3 0,5-7 0,-7 7 0,0-7 0,0 3 0,1-1 0,-7-3 0,4 8 0,-4-3 0,13 4 0,-6-5 0,13 4 0,-6-3 0,7 4 0,-1-4 0,1 3 0,0-2 0,-1-1 0,1 3 0,-7-7 0,-1 7 0,-7-7 0,7 3 0,1 0 0,7-3 0,0 4 0,6-4 0,5 4 0,4 1 0,7 1 0,-20-3 0,0-3 0,-23-2 0,-2-4 0,-6 2 0,0-7 0,6 8 0,8-3 0,8 5 0,7 0 0,-7 0 0,5-3 0,-11 2 0,5-3 0,-15 1 0,12 6 0,6-3 0,14 5 0,13 1 0,-3-2 0,0 2 0,2 0 0,-2-2 0,4 4 0,-4-4 0,-8 1 0,-5-4 0,-12-5 0,4 0 0,-18-2 0,17-1 0,-17 1 0,18 2 0,2 1 0,1 7 0,16 0 0,-5 5 0,11-5 0,-5 2 0,-1-5 0,-10 0 0,-1-2 0,-12-3 0,-9 2 0,-1-7 0,-12 2 0,12 1 0,7 2 0,11 8 0,12 3 0,6-1 0,-1 0 0,6-2 0,0 0 0,1 0 0,-1 2 0,0-2 0,-6 5 0,3-5 0,-13 1 0,7-2 0,-15-2 0,-3-2 0,6 2 0,-11-3 0,13 3 0,-6 0 0,6 0 0,6 2 0,3 0 0,3 0 0,-1 2 0,-1-1 0,5 2 0,-2-3 0,4 3 0,0-1 0,-5 3 0,0-4 0,-10 1 0,-2-4 0,-6 0 0,6 0 0,-5 0 0,12 2 0,-5 1 0,6 0 0,4 2 0,-8-3 0,11 3 0,-5-2 0,10 4 0,2-1 0,0 2 0,-13-4 0,-9-5 0,-34-7 0,-17-11 0,-15-2-572,2 0 572,8-4 0,13 11 0,1-4 0,19 10 0,15 4 0,14 8 0,11-1 0,2 2 572,0 0-572,1 1 0,-5 2 0,-3-3 0,-4 3 0,4-6 0,-3 3 0,3-3 0,-4-3 0,-6-2 0,4 0 0,-10-4 0,4 7 0,0-4 0,2 5 0,10 2 0,1 1 0,3 2 0,1 0 0,0-1 0,1 0 0,0-2 0,1 5 0,-3-5 0,1 4 0,0-3 0,2 1 0,-2 0 0,2-1 0,-3 1 0,1-2 0,0-1 0,-4 1 0,-2-3 0,1 4 0,0-3 0,7 7 0,0-3 0,3 3 0,0 0 0,0 0 0,-1 0 0,1 0 0,0 0 0,0 0 0,0 0 0,0 0 0,-1 0 0,1 0 0,0 0 0,-2-2 0,-1-1 0,-6-2 0,2-3 0,-6-2 0,3-1 0,0 2 0,-3-3 0,7 4 0,-1 1 0,5 0 0,2 6 0,-1-1 0,1 2 0,0 0 0,0-2 0,0 1 0,0-3 0,-1 3 0,1-1 0,0 2 0,2-3 0,3 3 0,1-5 0,3 5 0,-1-3 0,0 1 0,2 2 0,-2-3 0,2 1 0,0 1 0,0-3 0,0 3 0,0-3 0,1 1 0,-1-2 0,0 2 0,2-2 0,5 2 0,3-3 0,11-1 0,0-1 0,8 0 0,-7 3 0,-2 2 0,-10 0 0,-1 3 0,0-2 0,-3 2 0,4-3 0,-5 3 0,4-5 0,-3 4 0,1-2 0,-2 1 0,-4 1 0,3-1 0,-3 2 0,4 0 0,-4 0 0,1 0 0,1 0 0,-3 0 0,3 0 0,-3 0 0,0 0 0,-2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5:20:30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613 0 24575,'-3'5'0,"-2"-2"0,2-1 0,-2-2 0,0 0 0,2 3 0,-1 0 0,3 2 0,-4-2 0,3-1 0,-4-2 0,1 2 0,0-1 0,0 1 0,0-2 0,0 0 0,-1 0 0,1 2 0,-2-1 0,1 1 0,-1-2 0,1 0 0,-1 0 0,-1 0 0,0 0 0,-2 0 0,4 0 0,-1 0 0,2 0 0,0 0 0,-1 0 0,1 0 0,-2 0 0,-5 0 0,-3 0 0,-4 0 0,0 0 0,0 0 0,1 0 0,2 0 0,-1 0 0,2 0 0,-4 0 0,-7 0 0,0 0 0,-8 0 0,1 0 0,6-3 0,2 3 0,6-6 0,4 5 0,1-1 0,3 2 0,3 0 0,1 0 0,2 0 0,0 0 0,-1 0 0,4 0 0,-1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5:20:42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24575,'5'0'0,"0"0"0,0 3 0,1 0 0,1 2 0,1 2 0,0 1 0,0 0 0,-1 2 0,-1-4 0,1 4 0,-2-2 0,1 0 0,-1-1 0,-2 1 0,-1 0 0,1 6 0,-3-3 0,5 3 0,-2-4 0,2 1 0,1-1 0,-1 0 0,0 1 0,0-3 0,0-1 0,0 1 0,-2-2 0,0 1 0,-3-2 0,0 0 0,2 0 0,-1 1 0,3 1 0,-3-1 0,1 1 0,0-2 0,-1 1 0,1-1 0,0-2 0,1 1 0,2-3 0,1 3 0,1-1 0,-1 0 0,1 2 0,-2-2 0,1 0 0,-3 1 0,-1-3 0,-2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5:20:39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10046 72 24575,'0'5'0,"-3"3"0,1 0 0,-4 6 0,-3 1 0,1 0 0,-4-1 0,1 0 0,0-2 0,0 2 0,1-4 0,2 0 0,-3 4 0,3-2 0,-4 2 0,-5 3 0,4-2 0,-4 3 0,5 0 0,1-7 0,0 3 0,1-3 0,-2 3 0,2-3 0,-1 3 0,-6 3 0,5-5 0,-9 6 0,10-7 0,-3 0 0,0-3 0,2 2 0,-2-1 0,0 2 0,-7 3 0,-6 0 0,0 1 0,-7 7 0,7-6 0,-2 4 0,7-9 0,4 1 0,7-6 0,-7 6 0,3-3 0,-4 3 0,-8 4 0,6-3 0,-6 0 0,8-2 0,0-4 0,0 5 0,-6 0 0,-2 3 0,-6 1 0,-1 1 0,1-4 0,0 3 0,-7-2 0,-1 4 0,-7 1 0,0 0 0,0 0 0,1 0 0,5-1 0,3 0 0,-1 0 0,11-3 0,-9-2 0,11-2 0,1-1 0,-6-1 0,5 1 0,-13-1 0,5 3 0,-4-2 0,-1 2 0,5-3 0,-11 4 0,11-3 0,-5 3 0,7-1 0,0-3 0,-7 8 0,5-4 0,-11 6 0,11-2 0,-11-2 0,11 1 0,-11-6 0,4 3 0,1-4 0,-5 4 0,11-3 0,-11 3 0,-4 0 0,7-4 0,1 2 0,10-6 0,12 0 0,-5-1 0,6-1 0,-7 4 0,6-6 0,-12 6 0,5-2 0,0 0 0,2-2 0,6-3 0,4 0 0,-3 0 0,7 3 0,-7-3 0,3 2 0,-4 1 0,-12-2 0,-4 2 0,-47-3 0,26 0 0,-26 0 0,34 0 0,7 3 0,7-2 0,9 3 0,10-4 0,1 0 0,4 0 0,-5 0 0,4 0 0,-13 0 0,1 0 0,-17 0 0,-1 0 0,-13 0 0,-9 0 0,-7 0 0,0 0 0,-5 0 0,17 0 0,-2 0 0,12 0 0,13 0 0,-3 0 0,17 0 0,-10 0 0,10 0 0,-4 0 0,6 0 0,0 0 0,0 0 0,4 0 0,1 0 0,0 0 0,3 0 0,-7 0 0,-3 0 0,0 0 0,-11 0 0,5 0 0,-6 0 0,0 0 0,6 0 0,-11 0 0,9 0 0,-17 0 0,5 0 0,-28 0 0,16 0 0,-10-4 0,17 3 0,5-7 0,-7 7 0,0-7 0,0 3 0,1-1 0,-7-3 0,4 8 0,-4-3 0,13 4 0,-6-5 0,13 4 0,-6-3 0,7 4 0,-1-4 0,1 3 0,0-2 0,-1-1 0,1 3 0,-7-7 0,-1 7 0,-7-7 0,7 3 0,1 0 0,7-3 0,0 4 0,6-4 0,5 4 0,4 1 0,7 1 0,-20-3 0,0-3 0,-23-2 0,-2-4 0,-6 2 0,0-7 0,6 8 0,8-3 0,8 5 0,7 0 0,-7 0 0,5-3 0,-11 2 0,5-3 0,-15 1 0,12 6 0,6-3 0,14 5 0,13 1 0,-3-2 0,0 2 0,2 0 0,-2-2 0,4 4 0,-4-4 0,-8 1 0,-5-4 0,-12-5 0,4 0 0,-18-2 0,17-1 0,-17 1 0,18 2 0,2 1 0,1 7 0,16 0 0,-5 5 0,11-5 0,-5 2 0,-1-5 0,-10 0 0,-1-2 0,-12-3 0,-9 2 0,-1-7 0,-12 2 0,12 1 0,7 2 0,11 8 0,12 3 0,6-1 0,-1 0 0,6-2 0,0 0 0,1 0 0,-1 2 0,0-2 0,-6 5 0,3-5 0,-13 1 0,7-2 0,-15-2 0,-3-2 0,6 2 0,-11-3 0,13 3 0,-6 0 0,6 0 0,6 2 0,3 0 0,3 0 0,-1 2 0,-1-1 0,5 2 0,-2-3 0,4 3 0,0-1 0,-5 3 0,0-4 0,-10 1 0,-2-4 0,-6 0 0,6 0 0,-5 0 0,12 2 0,-5 1 0,6 0 0,4 2 0,-8-3 0,11 3 0,-5-2 0,10 4 0,2-1 0,0 2 0,-13-4 0,-9-5 0,-34-7 0,-17-11 0,-15-2-572,2 0 572,8-4 0,13 11 0,1-4 0,19 10 0,15 4 0,14 8 0,11-1 0,2 2 572,0 0-572,1 1 0,-5 2 0,-3-3 0,-4 3 0,4-6 0,-3 3 0,3-3 0,-4-3 0,-6-2 0,4 0 0,-10-4 0,4 7 0,0-4 0,2 5 0,10 2 0,1 1 0,3 2 0,1 0 0,0-1 0,1 0 0,0-2 0,1 5 0,-3-5 0,1 4 0,0-3 0,2 1 0,-2 0 0,2-1 0,-3 1 0,1-2 0,0-1 0,-4 1 0,-2-3 0,1 4 0,0-3 0,7 7 0,0-3 0,3 3 0,0 0 0,0 0 0,-1 0 0,1 0 0,0 0 0,0 0 0,0 0 0,0 0 0,-1 0 0,1 0 0,0 0 0,-2-2 0,-1-1 0,-6-2 0,2-3 0,-6-2 0,3-1 0,0 2 0,-3-3 0,7 4 0,-1 1 0,5 0 0,2 6 0,-1-1 0,1 2 0,0 0 0,0-2 0,0 1 0,0-3 0,-1 3 0,1-1 0,0 2 0,2-3 0,3 3 0,1-5 0,3 5 0,-1-3 0,0 1 0,2 2 0,-2-3 0,2 1 0,0 1 0,0-3 0,0 3 0,0-3 0,1 1 0,-1-2 0,0 2 0,2-2 0,5 2 0,3-3 0,11-1 0,0-1 0,8 0 0,-7 3 0,-2 2 0,-10 0 0,-1 3 0,0-2 0,-3 2 0,4-3 0,-5 3 0,4-5 0,-3 4 0,1-2 0,-2 1 0,-4 1 0,3-1 0,-3 2 0,4 0 0,-4 0 0,1 0 0,1 0 0,-3 0 0,3 0 0,-3 0 0,0 0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5:20:42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24575,'5'0'0,"0"0"0,0 3 0,1 0 0,1 2 0,1 2 0,0 1 0,0 0 0,-1 2 0,-1-4 0,1 4 0,-2-2 0,1 0 0,-1-1 0,-2 1 0,-1 0 0,1 6 0,-3-3 0,5 3 0,-2-4 0,2 1 0,1-1 0,-1 0 0,0 1 0,0-3 0,0-1 0,0 1 0,-2-2 0,0 1 0,-3-2 0,0 0 0,2 0 0,-1 1 0,3 1 0,-3-1 0,1 1 0,0-2 0,-1 1 0,1-1 0,0-2 0,1 1 0,2-3 0,1 3 0,1-1 0,-1 0 0,1 2 0,-2-2 0,1 0 0,-3 1 0,-1-3 0,-2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5:20:11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1949 24575,'8'-8'0,"2"0"0,2-3 0,-3 0 0,8-1 0,-8 1 0,5 0 0,0 0 0,4-6 0,4-3 0,9-6 0,1-6 0,7 3 0,5-10 0,8 2 0,7-10 0,7-3 0,0 0-547,6-5 547,1 9 0,1-4 0,-2 6 0,-6 0 0,-1 0 0,0 6 0,0-5-24,-3 11 24,-2-9 0,1 8 0,-2-8 0,11 2 0,4-6 0,4 5 0,-19 16 0,1 0 0,28-17-473,-26 18 0,0 1 473,24-18 0,5 6 0,0 0 0,-6 5-20,-2-3 20,0 3 0,8-5-467,-41 17 1,0 0 466,2-4 0,1 1 0,0 2 0,0 0 0,0 0 0,-1 0-304,41-14 304,-3 8 0,-20 2 0,-8 7 884,-8 1-884,-12 4 529,19-11-529,-10 5 1016,20-7-1016,-3-3 0,3-2 0,12 0 0,-5 1 0,5 9 0,-6 3 0,-7 8 345,-8-2-345,-1 8 0,-12-3 0,12 4 0,-5 0 0,6 0 0,0-5 0,-6 4 0,5-8 0,-12 4 0,12-1 0,-6 2 0,8 4 0,-1 0 0,21 0 0,-22 0 0,15 0 0,-22 0 0,8 0 0,15 0 0,1 0 0,5 0 0,-6 5 0,0 1 0,-7 4 0,-8 1 0,-1-1 0,-12 4 0,12-3 0,-5 3 0,6-3 0,-6-5 0,-2 2 0,-6-6 0,-1 2 0,8 0 0,-6 6 0,12 1 0,1 9 0,2-13 0,26 11 0,-29-11 0,21 7 0,-33-4 0,5 0 0,-6 4 0,0-4 0,-1 4 0,1-4 0,-7-1 0,6 4 0,-6 2 0,13 4 0,-4 1 0,10-4 0,-10 2 0,4-7 0,-13 2 0,-1-8 0,0 7 0,-6-6 0,6 7 0,-7-1 0,1-2 0,-7 1 0,-2-4 0,13 10 0,5-1 0,32 15 0,10-2-434,1-5 434,-3 2 0,-14-14 0,-13 6 0,-9-7 0,-7 6 0,-13-9 0,-2 6 0,-10-8 434,-1 3-434,-3-4 0,-3 0 0,2 0 0,-5 0 0,3-2 0,-1 2 0,-1-2 0,4 0 0,-2 3 0,11 3 0,-3 3 0,7 0 0,-4-1 0,0-1 0,6 5 0,2-1 0,8 8 0,-4 0 0,3 1 0,-2 3 0,-5-10 0,-3 3 0,-6-7 0,-7-4 0,3 3 0,-3-5 0,-1 3 0,0-1 0,4 4 0,-2-2 0,8 8 0,-4-5 0,8 11 0,2-9 0,0 10 0,11 1 0,-10 1 0,13 9 0,-2-2 0,14 7 0,8 2 0,-3-6 0,-14-9 0,-5-6 0,-17-12 0,0 0 0,-7-2 0,-3 0 0,-3 0 0,1 2 0,-3-2 0,2 0 0,-3 2 0,0-4 0,0 1 0,0-2 0,-2 0 0,2 1 0,0 1 0,1-1 0,3 1 0,0 1 0,1 0 0,7 9 0,1 1 0,7 7 0,6 2 0,1 0 0,7 1 0,-7-1 0,-1 0 0,-9-7 0,-7-6 0,-1-5 0,-11-4 0,4 0 0,-4-2 0,0 2 0,2-3 0,4 4 0,12 10 0,6-3 0,15 15 0,-13-12 0,3 3 0,-14-9 0,-3 1 0,0-5 0,-7 2 0,-1-5 0,-4 1 0,-3-6 0,-3 2 0,-3-11 0,1-2 0,1-19 0,-2 4 0,5-18 0,-3 11 0,4-12 0,0 6 0,0-7 0,-4 7 0,3 1 0,-6 7 0,6 6 0,-3 2 0,4 6 0,-2 4 0,1 1 0,-1 6 0,2 0 0,0 5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5:20:30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613 0 24575,'-3'5'0,"-2"-2"0,2-1 0,-2-2 0,0 0 0,2 3 0,-1 0 0,3 2 0,-4-2 0,3-1 0,-4-2 0,1 2 0,0-1 0,0 1 0,0-2 0,0 0 0,-1 0 0,1 2 0,-2-1 0,1 1 0,-1-2 0,1 0 0,-1 0 0,-1 0 0,0 0 0,-2 0 0,4 0 0,-1 0 0,2 0 0,0 0 0,-1 0 0,1 0 0,-2 0 0,-5 0 0,-3 0 0,-4 0 0,0 0 0,0 0 0,1 0 0,2 0 0,-1 0 0,2 0 0,-4 0 0,-7 0 0,0 0 0,-8 0 0,1 0 0,6-3 0,2 3 0,6-6 0,4 5 0,1-1 0,3 2 0,3 0 0,1 0 0,2 0 0,0 0 0,-1 0 0,4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5:20:39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10046 72 24575,'0'5'0,"-3"3"0,1 0 0,-4 6 0,-3 1 0,1 0 0,-4-1 0,1 0 0,0-2 0,0 2 0,1-4 0,2 0 0,-3 4 0,3-2 0,-4 2 0,-5 3 0,4-2 0,-4 3 0,5 0 0,1-7 0,0 3 0,1-3 0,-2 3 0,2-3 0,-1 3 0,-6 3 0,5-5 0,-9 6 0,10-7 0,-3 0 0,0-3 0,2 2 0,-2-1 0,0 2 0,-7 3 0,-6 0 0,0 1 0,-7 7 0,7-6 0,-2 4 0,7-9 0,4 1 0,7-6 0,-7 6 0,3-3 0,-4 3 0,-8 4 0,6-3 0,-6 0 0,8-2 0,0-4 0,0 5 0,-6 0 0,-2 3 0,-6 1 0,-1 1 0,1-4 0,0 3 0,-7-2 0,-1 4 0,-7 1 0,0 0 0,0 0 0,1 0 0,5-1 0,3 0 0,-1 0 0,11-3 0,-9-2 0,11-2 0,1-1 0,-6-1 0,5 1 0,-13-1 0,5 3 0,-4-2 0,-1 2 0,5-3 0,-11 4 0,11-3 0,-5 3 0,7-1 0,0-3 0,-7 8 0,5-4 0,-11 6 0,11-2 0,-11-2 0,11 1 0,-11-6 0,4 3 0,1-4 0,-5 4 0,11-3 0,-11 3 0,-4 0 0,7-4 0,1 2 0,10-6 0,12 0 0,-5-1 0,6-1 0,-7 4 0,6-6 0,-12 6 0,5-2 0,0 0 0,2-2 0,6-3 0,4 0 0,-3 0 0,7 3 0,-7-3 0,3 2 0,-4 1 0,-12-2 0,-4 2 0,-47-3 0,26 0 0,-26 0 0,34 0 0,7 3 0,7-2 0,9 3 0,10-4 0,1 0 0,4 0 0,-5 0 0,4 0 0,-13 0 0,1 0 0,-17 0 0,-1 0 0,-13 0 0,-9 0 0,-7 0 0,0 0 0,-5 0 0,17 0 0,-2 0 0,12 0 0,13 0 0,-3 0 0,17 0 0,-10 0 0,10 0 0,-4 0 0,6 0 0,0 0 0,0 0 0,4 0 0,1 0 0,0 0 0,3 0 0,-7 0 0,-3 0 0,0 0 0,-11 0 0,5 0 0,-6 0 0,0 0 0,6 0 0,-11 0 0,9 0 0,-17 0 0,5 0 0,-28 0 0,16 0 0,-10-4 0,17 3 0,5-7 0,-7 7 0,0-7 0,0 3 0,1-1 0,-7-3 0,4 8 0,-4-3 0,13 4 0,-6-5 0,13 4 0,-6-3 0,7 4 0,-1-4 0,1 3 0,0-2 0,-1-1 0,1 3 0,-7-7 0,-1 7 0,-7-7 0,7 3 0,1 0 0,7-3 0,0 4 0,6-4 0,5 4 0,4 1 0,7 1 0,-20-3 0,0-3 0,-23-2 0,-2-4 0,-6 2 0,0-7 0,6 8 0,8-3 0,8 5 0,7 0 0,-7 0 0,5-3 0,-11 2 0,5-3 0,-15 1 0,12 6 0,6-3 0,14 5 0,13 1 0,-3-2 0,0 2 0,2 0 0,-2-2 0,4 4 0,-4-4 0,-8 1 0,-5-4 0,-12-5 0,4 0 0,-18-2 0,17-1 0,-17 1 0,18 2 0,2 1 0,1 7 0,16 0 0,-5 5 0,11-5 0,-5 2 0,-1-5 0,-10 0 0,-1-2 0,-12-3 0,-9 2 0,-1-7 0,-12 2 0,12 1 0,7 2 0,11 8 0,12 3 0,6-1 0,-1 0 0,6-2 0,0 0 0,1 0 0,-1 2 0,0-2 0,-6 5 0,3-5 0,-13 1 0,7-2 0,-15-2 0,-3-2 0,6 2 0,-11-3 0,13 3 0,-6 0 0,6 0 0,6 2 0,3 0 0,3 0 0,-1 2 0,-1-1 0,5 2 0,-2-3 0,4 3 0,0-1 0,-5 3 0,0-4 0,-10 1 0,-2-4 0,-6 0 0,6 0 0,-5 0 0,12 2 0,-5 1 0,6 0 0,4 2 0,-8-3 0,11 3 0,-5-2 0,10 4 0,2-1 0,0 2 0,-13-4 0,-9-5 0,-34-7 0,-17-11 0,-15-2-572,2 0 572,8-4 0,13 11 0,1-4 0,19 10 0,15 4 0,14 8 0,11-1 0,2 2 572,0 0-572,1 1 0,-5 2 0,-3-3 0,-4 3 0,4-6 0,-3 3 0,3-3 0,-4-3 0,-6-2 0,4 0 0,-10-4 0,4 7 0,0-4 0,2 5 0,10 2 0,1 1 0,3 2 0,1 0 0,0-1 0,1 0 0,0-2 0,1 5 0,-3-5 0,1 4 0,0-3 0,2 1 0,-2 0 0,2-1 0,-3 1 0,1-2 0,0-1 0,-4 1 0,-2-3 0,1 4 0,0-3 0,7 7 0,0-3 0,3 3 0,0 0 0,0 0 0,-1 0 0,1 0 0,0 0 0,0 0 0,0 0 0,0 0 0,-1 0 0,1 0 0,0 0 0,-2-2 0,-1-1 0,-6-2 0,2-3 0,-6-2 0,3-1 0,0 2 0,-3-3 0,7 4 0,-1 1 0,5 0 0,2 6 0,-1-1 0,1 2 0,0 0 0,0-2 0,0 1 0,0-3 0,-1 3 0,1-1 0,0 2 0,2-3 0,3 3 0,1-5 0,3 5 0,-1-3 0,0 1 0,2 2 0,-2-3 0,2 1 0,0 1 0,0-3 0,0 3 0,0-3 0,1 1 0,-1-2 0,0 2 0,2-2 0,5 2 0,3-3 0,11-1 0,0-1 0,8 0 0,-7 3 0,-2 2 0,-10 0 0,-1 3 0,0-2 0,-3 2 0,4-3 0,-5 3 0,4-5 0,-3 4 0,1-2 0,-2 1 0,-4 1 0,3-1 0,-3 2 0,4 0 0,-4 0 0,1 0 0,1 0 0,-3 0 0,3 0 0,-3 0 0,0 0 0,-2 0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5:20:42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24575,'5'0'0,"0"0"0,0 3 0,1 0 0,1 2 0,1 2 0,0 1 0,0 0 0,-1 2 0,-1-4 0,1 4 0,-2-2 0,1 0 0,-1-1 0,-2 1 0,-1 0 0,1 6 0,-3-3 0,5 3 0,-2-4 0,2 1 0,1-1 0,-1 0 0,0 1 0,0-3 0,0-1 0,0 1 0,-2-2 0,0 1 0,-3-2 0,0 0 0,2 0 0,-1 1 0,3 1 0,-3-1 0,1 1 0,0-2 0,-1 1 0,1-1 0,0-2 0,1 1 0,2-3 0,1 3 0,1-1 0,-1 0 0,1 2 0,-2-2 0,1 0 0,-3 1 0,-1-3 0,-2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9T05:20:11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1949 24575,'8'-8'0,"2"0"0,2-3 0,-3 0 0,8-1 0,-8 1 0,5 0 0,0 0 0,4-6 0,4-3 0,9-6 0,1-6 0,7 3 0,5-10 0,8 2 0,7-10 0,7-3 0,0 0-547,6-5 547,1 9 0,1-4 0,-2 6 0,-6 0 0,-1 0 0,0 6 0,0-5-24,-3 11 24,-2-9 0,1 8 0,-2-8 0,11 2 0,4-6 0,4 5 0,-19 16 0,1 0 0,28-17-473,-26 18 0,0 1 473,24-18 0,5 6 0,0 0 0,-6 5-20,-2-3 20,0 3 0,8-5-467,-41 17 1,0 0 466,2-4 0,1 1 0,0 2 0,0 0 0,0 0 0,-1 0-304,41-14 304,-3 8 0,-20 2 0,-8 7 884,-8 1-884,-12 4 529,19-11-529,-10 5 1016,20-7-1016,-3-3 0,3-2 0,12 0 0,-5 1 0,5 9 0,-6 3 0,-7 8 345,-8-2-345,-1 8 0,-12-3 0,12 4 0,-5 0 0,6 0 0,0-5 0,-6 4 0,5-8 0,-12 4 0,12-1 0,-6 2 0,8 4 0,-1 0 0,21 0 0,-22 0 0,15 0 0,-22 0 0,8 0 0,15 0 0,1 0 0,5 0 0,-6 5 0,0 1 0,-7 4 0,-8 1 0,-1-1 0,-12 4 0,12-3 0,-5 3 0,6-3 0,-6-5 0,-2 2 0,-6-6 0,-1 2 0,8 0 0,-6 6 0,12 1 0,1 9 0,2-13 0,26 11 0,-29-11 0,21 7 0,-33-4 0,5 0 0,-6 4 0,0-4 0,-1 4 0,1-4 0,-7-1 0,6 4 0,-6 2 0,13 4 0,-4 1 0,10-4 0,-10 2 0,4-7 0,-13 2 0,-1-8 0,0 7 0,-6-6 0,6 7 0,-7-1 0,1-2 0,-7 1 0,-2-4 0,13 10 0,5-1 0,32 15 0,10-2-434,1-5 434,-3 2 0,-14-14 0,-13 6 0,-9-7 0,-7 6 0,-13-9 0,-2 6 0,-10-8 434,-1 3-434,-3-4 0,-3 0 0,2 0 0,-5 0 0,3-2 0,-1 2 0,-1-2 0,4 0 0,-2 3 0,11 3 0,-3 3 0,7 0 0,-4-1 0,0-1 0,6 5 0,2-1 0,8 8 0,-4 0 0,3 1 0,-2 3 0,-5-10 0,-3 3 0,-6-7 0,-7-4 0,3 3 0,-3-5 0,-1 3 0,0-1 0,4 4 0,-2-2 0,8 8 0,-4-5 0,8 11 0,2-9 0,0 10 0,11 1 0,-10 1 0,13 9 0,-2-2 0,14 7 0,8 2 0,-3-6 0,-14-9 0,-5-6 0,-17-12 0,0 0 0,-7-2 0,-3 0 0,-3 0 0,1 2 0,-3-2 0,2 0 0,-3 2 0,0-4 0,0 1 0,0-2 0,-2 0 0,2 1 0,0 1 0,1-1 0,3 1 0,0 1 0,1 0 0,7 9 0,1 1 0,7 7 0,6 2 0,1 0 0,7 1 0,-7-1 0,-1 0 0,-9-7 0,-7-6 0,-1-5 0,-11-4 0,4 0 0,-4-2 0,0 2 0,2-3 0,4 4 0,12 10 0,6-3 0,15 15 0,-13-12 0,3 3 0,-14-9 0,-3 1 0,0-5 0,-7 2 0,-1-5 0,-4 1 0,-3-6 0,-3 2 0,-3-11 0,1-2 0,1-19 0,-2 4 0,5-18 0,-3 11 0,4-12 0,0 6 0,0-7 0,-4 7 0,3 1 0,-6 7 0,6 6 0,-3 2 0,4 6 0,-2 4 0,1 1 0,-1 6 0,2 0 0,0 5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EC427-1F04-FF44-A0EB-FDC9B37EC3FF}" type="datetimeFigureOut">
              <a:rPr lang="en-US" smtClean="0"/>
              <a:t>3/28/22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D9E1B-7871-714B-8FA8-89AAA1B3D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7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D9E1B-7871-714B-8FA8-89AAA1B3D1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40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3/28/22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19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3/28/22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20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3/28/22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552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3/28/22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68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3/28/22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67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3/28/22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2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3/28/22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3/28/22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90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3/28/22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981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3/28/22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61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3/28/22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997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3/28/22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74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customXml" Target="../ink/ink6.xml"/><Relationship Id="rId12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customXml" Target="../ink/ink10.xml"/><Relationship Id="rId12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customXml" Target="../ink/ink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customXml" Target="../ink/ink14.xml"/><Relationship Id="rId12" Type="http://schemas.openxmlformats.org/officeDocument/2006/relationships/image" Target="../media/image20.png"/><Relationship Id="rId2" Type="http://schemas.openxmlformats.org/officeDocument/2006/relationships/image" Target="../media/image2.jpe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customXml" Target="../ink/ink15.xml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customXml" Target="../ink/ink18.xml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2.jpe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customXml" Target="../ink/ink19.xml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12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919E9FE0-DDEE-BC1D-82C2-3B52DF9DBB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3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D93057-B056-4D1D-B0DA-F1619DAA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8278B-8F74-AB4C-8EDD-1B824D306B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5103" y="1064632"/>
            <a:ext cx="4797502" cy="1646763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Http Protocol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BB9ED-D1C2-8045-9544-36BAE6D305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5104" y="2639833"/>
            <a:ext cx="4797502" cy="652651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by Alex Joslin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B41592-BC5E-4AE2-8CA7-91C73FD8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574A3D-9991-4D4A-91DF-0D0DE47D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8B4F90-4A99-B84E-94F7-2A8B4650FC68}"/>
              </a:ext>
            </a:extLst>
          </p:cNvPr>
          <p:cNvSpPr/>
          <p:nvPr/>
        </p:nvSpPr>
        <p:spPr>
          <a:xfrm>
            <a:off x="0" y="876488"/>
            <a:ext cx="1070774" cy="247940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9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B1699E58-6A06-3F4B-8FE3-820DD14D4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E6F989-764B-2B4B-9F9D-C3421F659CE5}"/>
              </a:ext>
            </a:extLst>
          </p:cNvPr>
          <p:cNvSpPr txBox="1"/>
          <p:nvPr/>
        </p:nvSpPr>
        <p:spPr>
          <a:xfrm>
            <a:off x="5340991" y="3591184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Response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854A53-F3E5-2D44-959B-98B86E3A837F}"/>
              </a:ext>
            </a:extLst>
          </p:cNvPr>
          <p:cNvSpPr txBox="1"/>
          <p:nvPr/>
        </p:nvSpPr>
        <p:spPr>
          <a:xfrm>
            <a:off x="5483605" y="1079810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675882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C6C60-1540-FE46-9307-302B69615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How does HTTP work?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electronics, computer, indoor&#10;&#10;Description automatically generated">
            <a:extLst>
              <a:ext uri="{FF2B5EF4-FFF2-40B4-BE49-F238E27FC236}">
                <a16:creationId xmlns:a16="http://schemas.microsoft.com/office/drawing/2014/main" id="{A226BFC4-9154-3B48-A273-3C6EC708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856" y="2922494"/>
            <a:ext cx="2260551" cy="1854574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3262B0-5D7C-2A4D-AD3E-E6594CFA1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502" y="3125727"/>
            <a:ext cx="782639" cy="606545"/>
          </a:xfrm>
          <a:prstGeom prst="rect">
            <a:avLst/>
          </a:prstGeom>
        </p:spPr>
      </p:pic>
      <p:pic>
        <p:nvPicPr>
          <p:cNvPr id="1026" name="Picture 2" descr="Clipart database server - ClipArt Best - ClipArt Best">
            <a:extLst>
              <a:ext uri="{FF2B5EF4-FFF2-40B4-BE49-F238E27FC236}">
                <a16:creationId xmlns:a16="http://schemas.microsoft.com/office/drawing/2014/main" id="{1C5FCFE0-B8DB-AF4B-99C1-F3F29AEE4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282" y="2688271"/>
            <a:ext cx="996283" cy="154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CA4D0F-1FBA-CE41-BB01-F3BB10C38663}"/>
              </a:ext>
            </a:extLst>
          </p:cNvPr>
          <p:cNvSpPr txBox="1"/>
          <p:nvPr/>
        </p:nvSpPr>
        <p:spPr>
          <a:xfrm>
            <a:off x="5101270" y="1909818"/>
            <a:ext cx="18824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algn="ctr"/>
            <a:r>
              <a:rPr lang="en-US" b="1" dirty="0"/>
              <a:t>Client</a:t>
            </a:r>
          </a:p>
          <a:p>
            <a:pPr algn="ctr"/>
            <a:r>
              <a:rPr lang="en-US" dirty="0"/>
              <a:t>(Web Browser)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39C482-B88B-C54D-8ED3-CC939E6825D1}"/>
              </a:ext>
            </a:extLst>
          </p:cNvPr>
          <p:cNvSpPr txBox="1"/>
          <p:nvPr/>
        </p:nvSpPr>
        <p:spPr>
          <a:xfrm>
            <a:off x="10503526" y="2186817"/>
            <a:ext cx="98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AF2341-B9D5-4146-BD4C-F386D62946BD}"/>
              </a:ext>
            </a:extLst>
          </p:cNvPr>
          <p:cNvSpPr txBox="1"/>
          <p:nvPr/>
        </p:nvSpPr>
        <p:spPr>
          <a:xfrm>
            <a:off x="10215409" y="4370167"/>
            <a:ext cx="1552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Listening on</a:t>
            </a:r>
          </a:p>
          <a:p>
            <a:pPr algn="ctr"/>
            <a:r>
              <a:rPr lang="en-US" b="1" dirty="0"/>
              <a:t>port 80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D530DDE-698D-F745-83BA-9679D3CEBFD8}"/>
                  </a:ext>
                </a:extLst>
              </p14:cNvPr>
              <p14:cNvContentPartPr/>
              <p14:nvPr/>
            </p14:nvContentPartPr>
            <p14:xfrm>
              <a:off x="6617249" y="2667831"/>
              <a:ext cx="3643920" cy="7128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D530DDE-698D-F745-83BA-9679D3CEBF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08249" y="2658831"/>
                <a:ext cx="3661560" cy="7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AF75D42-B54A-A441-8414-4922877D001C}"/>
                  </a:ext>
                </a:extLst>
              </p14:cNvPr>
              <p14:cNvContentPartPr/>
              <p14:nvPr/>
            </p14:nvContentPartPr>
            <p14:xfrm>
              <a:off x="10052729" y="3375951"/>
              <a:ext cx="220680" cy="133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AF75D42-B54A-A441-8414-4922877D00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43744" y="3366951"/>
                <a:ext cx="238291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F42DCE0-BDEB-B444-AB84-C41C15EC2AE8}"/>
              </a:ext>
            </a:extLst>
          </p:cNvPr>
          <p:cNvGrpSpPr/>
          <p:nvPr/>
        </p:nvGrpSpPr>
        <p:grpSpPr>
          <a:xfrm>
            <a:off x="6674489" y="3606351"/>
            <a:ext cx="3616560" cy="513720"/>
            <a:chOff x="6674489" y="3606351"/>
            <a:chExt cx="3616560" cy="51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E577928-B42A-C14A-AE41-3E66AF136811}"/>
                    </a:ext>
                  </a:extLst>
                </p14:cNvPr>
                <p14:cNvContentPartPr/>
                <p14:nvPr/>
              </p14:nvContentPartPr>
              <p14:xfrm>
                <a:off x="6674489" y="3606351"/>
                <a:ext cx="3616560" cy="513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E577928-B42A-C14A-AE41-3E66AF13681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65490" y="3597351"/>
                  <a:ext cx="3634198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2DF8F5E-F736-1C49-A83D-1C9C81DAF4CA}"/>
                    </a:ext>
                  </a:extLst>
                </p14:cNvPr>
                <p14:cNvContentPartPr/>
                <p14:nvPr/>
              </p14:nvContentPartPr>
              <p14:xfrm>
                <a:off x="6675929" y="3662871"/>
                <a:ext cx="77040" cy="115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2DF8F5E-F736-1C49-A83D-1C9C81DAF4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66929" y="3653871"/>
                  <a:ext cx="94680" cy="13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5" name="TextBox 1024">
            <a:extLst>
              <a:ext uri="{FF2B5EF4-FFF2-40B4-BE49-F238E27FC236}">
                <a16:creationId xmlns:a16="http://schemas.microsoft.com/office/drawing/2014/main" id="{1CE1D026-52A0-1949-9F61-B513BFD5C02A}"/>
              </a:ext>
            </a:extLst>
          </p:cNvPr>
          <p:cNvSpPr txBox="1"/>
          <p:nvPr/>
        </p:nvSpPr>
        <p:spPr>
          <a:xfrm>
            <a:off x="7947892" y="2289859"/>
            <a:ext cx="1090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Request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6E1FAC-7310-734C-9F90-324D484316BD}"/>
              </a:ext>
            </a:extLst>
          </p:cNvPr>
          <p:cNvSpPr txBox="1"/>
          <p:nvPr/>
        </p:nvSpPr>
        <p:spPr>
          <a:xfrm>
            <a:off x="7947892" y="4161125"/>
            <a:ext cx="125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749881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C6C60-1540-FE46-9307-302B69615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How does HTTP work?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electronics, computer, indoor&#10;&#10;Description automatically generated">
            <a:extLst>
              <a:ext uri="{FF2B5EF4-FFF2-40B4-BE49-F238E27FC236}">
                <a16:creationId xmlns:a16="http://schemas.microsoft.com/office/drawing/2014/main" id="{A226BFC4-9154-3B48-A273-3C6EC708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856" y="2922494"/>
            <a:ext cx="2260551" cy="1854574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3262B0-5D7C-2A4D-AD3E-E6594CFA1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502" y="3125727"/>
            <a:ext cx="782639" cy="606545"/>
          </a:xfrm>
          <a:prstGeom prst="rect">
            <a:avLst/>
          </a:prstGeom>
        </p:spPr>
      </p:pic>
      <p:pic>
        <p:nvPicPr>
          <p:cNvPr id="1026" name="Picture 2" descr="Clipart database server - ClipArt Best - ClipArt Best">
            <a:extLst>
              <a:ext uri="{FF2B5EF4-FFF2-40B4-BE49-F238E27FC236}">
                <a16:creationId xmlns:a16="http://schemas.microsoft.com/office/drawing/2014/main" id="{1C5FCFE0-B8DB-AF4B-99C1-F3F29AEE4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282" y="2688271"/>
            <a:ext cx="996283" cy="154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CA4D0F-1FBA-CE41-BB01-F3BB10C38663}"/>
              </a:ext>
            </a:extLst>
          </p:cNvPr>
          <p:cNvSpPr txBox="1"/>
          <p:nvPr/>
        </p:nvSpPr>
        <p:spPr>
          <a:xfrm>
            <a:off x="5101270" y="1909818"/>
            <a:ext cx="18824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algn="ctr"/>
            <a:r>
              <a:rPr lang="en-US" b="1" dirty="0"/>
              <a:t>Client</a:t>
            </a:r>
          </a:p>
          <a:p>
            <a:pPr algn="ctr"/>
            <a:r>
              <a:rPr lang="en-US" dirty="0"/>
              <a:t>(Web Browser)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39C482-B88B-C54D-8ED3-CC939E6825D1}"/>
              </a:ext>
            </a:extLst>
          </p:cNvPr>
          <p:cNvSpPr txBox="1"/>
          <p:nvPr/>
        </p:nvSpPr>
        <p:spPr>
          <a:xfrm>
            <a:off x="10503526" y="2186817"/>
            <a:ext cx="98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AF2341-B9D5-4146-BD4C-F386D62946BD}"/>
              </a:ext>
            </a:extLst>
          </p:cNvPr>
          <p:cNvSpPr txBox="1"/>
          <p:nvPr/>
        </p:nvSpPr>
        <p:spPr>
          <a:xfrm>
            <a:off x="10215409" y="4370167"/>
            <a:ext cx="1552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Listening on</a:t>
            </a:r>
          </a:p>
          <a:p>
            <a:pPr algn="ctr"/>
            <a:r>
              <a:rPr lang="en-US" b="1" dirty="0"/>
              <a:t>port 80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D530DDE-698D-F745-83BA-9679D3CEBFD8}"/>
                  </a:ext>
                </a:extLst>
              </p14:cNvPr>
              <p14:cNvContentPartPr/>
              <p14:nvPr/>
            </p14:nvContentPartPr>
            <p14:xfrm>
              <a:off x="6617249" y="2667831"/>
              <a:ext cx="3643920" cy="7128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D530DDE-698D-F745-83BA-9679D3CEBF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08249" y="2658831"/>
                <a:ext cx="3661560" cy="7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AF75D42-B54A-A441-8414-4922877D001C}"/>
                  </a:ext>
                </a:extLst>
              </p14:cNvPr>
              <p14:cNvContentPartPr/>
              <p14:nvPr/>
            </p14:nvContentPartPr>
            <p14:xfrm>
              <a:off x="10052729" y="3375951"/>
              <a:ext cx="220680" cy="133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AF75D42-B54A-A441-8414-4922877D00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43744" y="3366951"/>
                <a:ext cx="238291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F42DCE0-BDEB-B444-AB84-C41C15EC2AE8}"/>
              </a:ext>
            </a:extLst>
          </p:cNvPr>
          <p:cNvGrpSpPr/>
          <p:nvPr/>
        </p:nvGrpSpPr>
        <p:grpSpPr>
          <a:xfrm>
            <a:off x="6674489" y="3606351"/>
            <a:ext cx="3616560" cy="513720"/>
            <a:chOff x="6674489" y="3606351"/>
            <a:chExt cx="3616560" cy="51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E577928-B42A-C14A-AE41-3E66AF136811}"/>
                    </a:ext>
                  </a:extLst>
                </p14:cNvPr>
                <p14:cNvContentPartPr/>
                <p14:nvPr/>
              </p14:nvContentPartPr>
              <p14:xfrm>
                <a:off x="6674489" y="3606351"/>
                <a:ext cx="3616560" cy="513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E577928-B42A-C14A-AE41-3E66AF13681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65490" y="3597351"/>
                  <a:ext cx="3634198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2DF8F5E-F736-1C49-A83D-1C9C81DAF4CA}"/>
                    </a:ext>
                  </a:extLst>
                </p14:cNvPr>
                <p14:cNvContentPartPr/>
                <p14:nvPr/>
              </p14:nvContentPartPr>
              <p14:xfrm>
                <a:off x="6675929" y="3662871"/>
                <a:ext cx="77040" cy="115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2DF8F5E-F736-1C49-A83D-1C9C81DAF4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66929" y="3653871"/>
                  <a:ext cx="94680" cy="13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5" name="TextBox 1024">
            <a:extLst>
              <a:ext uri="{FF2B5EF4-FFF2-40B4-BE49-F238E27FC236}">
                <a16:creationId xmlns:a16="http://schemas.microsoft.com/office/drawing/2014/main" id="{1CE1D026-52A0-1949-9F61-B513BFD5C02A}"/>
              </a:ext>
            </a:extLst>
          </p:cNvPr>
          <p:cNvSpPr txBox="1"/>
          <p:nvPr/>
        </p:nvSpPr>
        <p:spPr>
          <a:xfrm>
            <a:off x="7947892" y="2289859"/>
            <a:ext cx="1090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Request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6E1FAC-7310-734C-9F90-324D484316BD}"/>
              </a:ext>
            </a:extLst>
          </p:cNvPr>
          <p:cNvSpPr txBox="1"/>
          <p:nvPr/>
        </p:nvSpPr>
        <p:spPr>
          <a:xfrm>
            <a:off x="7947892" y="4161125"/>
            <a:ext cx="125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Response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0209C-27A1-A041-B578-FB0792D4E4F9}"/>
              </a:ext>
            </a:extLst>
          </p:cNvPr>
          <p:cNvSpPr txBox="1"/>
          <p:nvPr/>
        </p:nvSpPr>
        <p:spPr>
          <a:xfrm>
            <a:off x="7427383" y="1494172"/>
            <a:ext cx="830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00B050"/>
                </a:solidFill>
              </a:rPr>
              <a:t>GET:</a:t>
            </a:r>
          </a:p>
          <a:p>
            <a:pPr algn="r"/>
            <a:r>
              <a:rPr lang="en-US" sz="1200" dirty="0">
                <a:solidFill>
                  <a:srgbClr val="00B050"/>
                </a:solidFill>
              </a:rPr>
              <a:t>POST:</a:t>
            </a:r>
          </a:p>
          <a:p>
            <a:pPr algn="r"/>
            <a:r>
              <a:rPr lang="en-US" sz="1200" dirty="0">
                <a:solidFill>
                  <a:srgbClr val="00B050"/>
                </a:solidFill>
              </a:rPr>
              <a:t>PUT:</a:t>
            </a:r>
          </a:p>
          <a:p>
            <a:pPr algn="r"/>
            <a:r>
              <a:rPr lang="en-US" sz="1200" dirty="0">
                <a:solidFill>
                  <a:srgbClr val="00B050"/>
                </a:solidFill>
              </a:rPr>
              <a:t>DELETE: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9576F-6CC4-9A41-B5F3-49DEF398FC13}"/>
              </a:ext>
            </a:extLst>
          </p:cNvPr>
          <p:cNvSpPr txBox="1"/>
          <p:nvPr/>
        </p:nvSpPr>
        <p:spPr>
          <a:xfrm>
            <a:off x="8132628" y="1324098"/>
            <a:ext cx="200247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/>
              <a:t>Examples</a:t>
            </a:r>
            <a:r>
              <a:rPr lang="en-US" sz="1200" dirty="0"/>
              <a:t>:</a:t>
            </a:r>
          </a:p>
          <a:p>
            <a:r>
              <a:rPr lang="en-US" sz="1200" dirty="0"/>
              <a:t>get html page</a:t>
            </a:r>
          </a:p>
          <a:p>
            <a:r>
              <a:rPr lang="en-US" sz="1200" dirty="0"/>
              <a:t>send a form info</a:t>
            </a:r>
          </a:p>
          <a:p>
            <a:r>
              <a:rPr lang="en-US" sz="1200" dirty="0"/>
              <a:t>update data in database</a:t>
            </a:r>
          </a:p>
          <a:p>
            <a:r>
              <a:rPr lang="en-US" sz="1200" dirty="0"/>
              <a:t>delete data in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83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C6C60-1540-FE46-9307-302B69615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How does HTTP work?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electronics, computer, indoor&#10;&#10;Description automatically generated">
            <a:extLst>
              <a:ext uri="{FF2B5EF4-FFF2-40B4-BE49-F238E27FC236}">
                <a16:creationId xmlns:a16="http://schemas.microsoft.com/office/drawing/2014/main" id="{A226BFC4-9154-3B48-A273-3C6EC708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856" y="2922494"/>
            <a:ext cx="2260551" cy="1854574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3262B0-5D7C-2A4D-AD3E-E6594CFA1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502" y="3125727"/>
            <a:ext cx="782639" cy="606545"/>
          </a:xfrm>
          <a:prstGeom prst="rect">
            <a:avLst/>
          </a:prstGeom>
        </p:spPr>
      </p:pic>
      <p:pic>
        <p:nvPicPr>
          <p:cNvPr id="1026" name="Picture 2" descr="Clipart database server - ClipArt Best - ClipArt Best">
            <a:extLst>
              <a:ext uri="{FF2B5EF4-FFF2-40B4-BE49-F238E27FC236}">
                <a16:creationId xmlns:a16="http://schemas.microsoft.com/office/drawing/2014/main" id="{1C5FCFE0-B8DB-AF4B-99C1-F3F29AEE4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282" y="2688271"/>
            <a:ext cx="996283" cy="154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CA4D0F-1FBA-CE41-BB01-F3BB10C38663}"/>
              </a:ext>
            </a:extLst>
          </p:cNvPr>
          <p:cNvSpPr txBox="1"/>
          <p:nvPr/>
        </p:nvSpPr>
        <p:spPr>
          <a:xfrm>
            <a:off x="5101270" y="1909818"/>
            <a:ext cx="18824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algn="ctr"/>
            <a:r>
              <a:rPr lang="en-US" b="1" dirty="0"/>
              <a:t>Client</a:t>
            </a:r>
          </a:p>
          <a:p>
            <a:pPr algn="ctr"/>
            <a:r>
              <a:rPr lang="en-US" dirty="0"/>
              <a:t>(Web Browser)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39C482-B88B-C54D-8ED3-CC939E6825D1}"/>
              </a:ext>
            </a:extLst>
          </p:cNvPr>
          <p:cNvSpPr txBox="1"/>
          <p:nvPr/>
        </p:nvSpPr>
        <p:spPr>
          <a:xfrm>
            <a:off x="10503526" y="2186817"/>
            <a:ext cx="98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AF2341-B9D5-4146-BD4C-F386D62946BD}"/>
              </a:ext>
            </a:extLst>
          </p:cNvPr>
          <p:cNvSpPr txBox="1"/>
          <p:nvPr/>
        </p:nvSpPr>
        <p:spPr>
          <a:xfrm>
            <a:off x="10215409" y="4370167"/>
            <a:ext cx="1552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Listening on</a:t>
            </a:r>
          </a:p>
          <a:p>
            <a:pPr algn="ctr"/>
            <a:r>
              <a:rPr lang="en-US" b="1" dirty="0"/>
              <a:t>port 80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D530DDE-698D-F745-83BA-9679D3CEBFD8}"/>
                  </a:ext>
                </a:extLst>
              </p14:cNvPr>
              <p14:cNvContentPartPr/>
              <p14:nvPr/>
            </p14:nvContentPartPr>
            <p14:xfrm>
              <a:off x="6617249" y="2667831"/>
              <a:ext cx="3643920" cy="7128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D530DDE-698D-F745-83BA-9679D3CEBF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08249" y="2658831"/>
                <a:ext cx="3661560" cy="7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AF75D42-B54A-A441-8414-4922877D001C}"/>
                  </a:ext>
                </a:extLst>
              </p14:cNvPr>
              <p14:cNvContentPartPr/>
              <p14:nvPr/>
            </p14:nvContentPartPr>
            <p14:xfrm>
              <a:off x="10052729" y="3375951"/>
              <a:ext cx="220680" cy="133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AF75D42-B54A-A441-8414-4922877D00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43744" y="3366951"/>
                <a:ext cx="238291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F42DCE0-BDEB-B444-AB84-C41C15EC2AE8}"/>
              </a:ext>
            </a:extLst>
          </p:cNvPr>
          <p:cNvGrpSpPr/>
          <p:nvPr/>
        </p:nvGrpSpPr>
        <p:grpSpPr>
          <a:xfrm>
            <a:off x="6674489" y="3606351"/>
            <a:ext cx="3616560" cy="513720"/>
            <a:chOff x="6674489" y="3606351"/>
            <a:chExt cx="3616560" cy="51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E577928-B42A-C14A-AE41-3E66AF136811}"/>
                    </a:ext>
                  </a:extLst>
                </p14:cNvPr>
                <p14:cNvContentPartPr/>
                <p14:nvPr/>
              </p14:nvContentPartPr>
              <p14:xfrm>
                <a:off x="6674489" y="3606351"/>
                <a:ext cx="3616560" cy="513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E577928-B42A-C14A-AE41-3E66AF13681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65490" y="3597351"/>
                  <a:ext cx="3634198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2DF8F5E-F736-1C49-A83D-1C9C81DAF4CA}"/>
                    </a:ext>
                  </a:extLst>
                </p14:cNvPr>
                <p14:cNvContentPartPr/>
                <p14:nvPr/>
              </p14:nvContentPartPr>
              <p14:xfrm>
                <a:off x="6675929" y="3662871"/>
                <a:ext cx="77040" cy="115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2DF8F5E-F736-1C49-A83D-1C9C81DAF4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66929" y="3653871"/>
                  <a:ext cx="94680" cy="13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5" name="TextBox 1024">
            <a:extLst>
              <a:ext uri="{FF2B5EF4-FFF2-40B4-BE49-F238E27FC236}">
                <a16:creationId xmlns:a16="http://schemas.microsoft.com/office/drawing/2014/main" id="{1CE1D026-52A0-1949-9F61-B513BFD5C02A}"/>
              </a:ext>
            </a:extLst>
          </p:cNvPr>
          <p:cNvSpPr txBox="1"/>
          <p:nvPr/>
        </p:nvSpPr>
        <p:spPr>
          <a:xfrm>
            <a:off x="7947892" y="2289859"/>
            <a:ext cx="1090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Request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6E1FAC-7310-734C-9F90-324D484316BD}"/>
              </a:ext>
            </a:extLst>
          </p:cNvPr>
          <p:cNvSpPr txBox="1"/>
          <p:nvPr/>
        </p:nvSpPr>
        <p:spPr>
          <a:xfrm>
            <a:off x="7947892" y="4161125"/>
            <a:ext cx="125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Response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0209C-27A1-A041-B578-FB0792D4E4F9}"/>
              </a:ext>
            </a:extLst>
          </p:cNvPr>
          <p:cNvSpPr txBox="1"/>
          <p:nvPr/>
        </p:nvSpPr>
        <p:spPr>
          <a:xfrm>
            <a:off x="7427383" y="1494172"/>
            <a:ext cx="830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00B050"/>
                </a:solidFill>
              </a:rPr>
              <a:t>GET:</a:t>
            </a:r>
          </a:p>
          <a:p>
            <a:pPr algn="r"/>
            <a:r>
              <a:rPr lang="en-US" sz="1200" dirty="0">
                <a:solidFill>
                  <a:srgbClr val="00B050"/>
                </a:solidFill>
              </a:rPr>
              <a:t>POST:</a:t>
            </a:r>
          </a:p>
          <a:p>
            <a:pPr algn="r"/>
            <a:r>
              <a:rPr lang="en-US" sz="1200" dirty="0">
                <a:solidFill>
                  <a:srgbClr val="00B050"/>
                </a:solidFill>
              </a:rPr>
              <a:t>PUT:</a:t>
            </a:r>
          </a:p>
          <a:p>
            <a:pPr algn="r"/>
            <a:r>
              <a:rPr lang="en-US" sz="1200" dirty="0">
                <a:solidFill>
                  <a:srgbClr val="00B050"/>
                </a:solidFill>
              </a:rPr>
              <a:t>DELETE: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9576F-6CC4-9A41-B5F3-49DEF398FC13}"/>
              </a:ext>
            </a:extLst>
          </p:cNvPr>
          <p:cNvSpPr txBox="1"/>
          <p:nvPr/>
        </p:nvSpPr>
        <p:spPr>
          <a:xfrm>
            <a:off x="8132628" y="1324098"/>
            <a:ext cx="200247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/>
              <a:t>Examples</a:t>
            </a:r>
            <a:r>
              <a:rPr lang="en-US" sz="1200" dirty="0"/>
              <a:t>:</a:t>
            </a:r>
          </a:p>
          <a:p>
            <a:r>
              <a:rPr lang="en-US" sz="1200" dirty="0"/>
              <a:t>get html page</a:t>
            </a:r>
          </a:p>
          <a:p>
            <a:r>
              <a:rPr lang="en-US" sz="1200" dirty="0"/>
              <a:t>send a form info</a:t>
            </a:r>
          </a:p>
          <a:p>
            <a:r>
              <a:rPr lang="en-US" sz="1200" dirty="0"/>
              <a:t>update data in database</a:t>
            </a:r>
          </a:p>
          <a:p>
            <a:r>
              <a:rPr lang="en-US" sz="1200" dirty="0"/>
              <a:t>delete data in database</a:t>
            </a:r>
          </a:p>
          <a:p>
            <a:endParaRPr lang="en-US" dirty="0"/>
          </a:p>
        </p:txBody>
      </p:sp>
      <p:pic>
        <p:nvPicPr>
          <p:cNvPr id="7170" name="Picture 2" descr="HTML Document - Free computer icons">
            <a:extLst>
              <a:ext uri="{FF2B5EF4-FFF2-40B4-BE49-F238E27FC236}">
                <a16:creationId xmlns:a16="http://schemas.microsoft.com/office/drawing/2014/main" id="{6944BBAB-99D1-D142-84A7-1D7C25955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730" y="4575045"/>
            <a:ext cx="441453" cy="44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Json File Svg Png Icon Free Download (#442842) - OnlineWebFonts.COM">
            <a:extLst>
              <a:ext uri="{FF2B5EF4-FFF2-40B4-BE49-F238E27FC236}">
                <a16:creationId xmlns:a16="http://schemas.microsoft.com/office/drawing/2014/main" id="{9AA5CEED-CCD8-9949-A37F-CA46F1239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853" y="5189887"/>
            <a:ext cx="342330" cy="44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Xml Vector SVG Icon (3) - SVG Repo">
            <a:extLst>
              <a:ext uri="{FF2B5EF4-FFF2-40B4-BE49-F238E27FC236}">
                <a16:creationId xmlns:a16="http://schemas.microsoft.com/office/drawing/2014/main" id="{36D25D07-ED01-DB48-87F5-7B368C1E4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978" y="5187220"/>
            <a:ext cx="441453" cy="44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Php - Free files and folders icons">
            <a:extLst>
              <a:ext uri="{FF2B5EF4-FFF2-40B4-BE49-F238E27FC236}">
                <a16:creationId xmlns:a16="http://schemas.microsoft.com/office/drawing/2014/main" id="{D373D88B-5021-3F46-A75B-AFDDCBC23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19" y="4573959"/>
            <a:ext cx="442539" cy="4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139B6C-7021-F348-821D-64D039B2FE28}"/>
              </a:ext>
            </a:extLst>
          </p:cNvPr>
          <p:cNvSpPr txBox="1"/>
          <p:nvPr/>
        </p:nvSpPr>
        <p:spPr>
          <a:xfrm>
            <a:off x="8089436" y="5771340"/>
            <a:ext cx="902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4024890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C6C60-1540-FE46-9307-302B69615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How does HTTP work?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electronics, computer, indoor&#10;&#10;Description automatically generated">
            <a:extLst>
              <a:ext uri="{FF2B5EF4-FFF2-40B4-BE49-F238E27FC236}">
                <a16:creationId xmlns:a16="http://schemas.microsoft.com/office/drawing/2014/main" id="{A226BFC4-9154-3B48-A273-3C6EC708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856" y="2922494"/>
            <a:ext cx="2260551" cy="1854574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3262B0-5D7C-2A4D-AD3E-E6594CFA1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502" y="3125727"/>
            <a:ext cx="782639" cy="606545"/>
          </a:xfrm>
          <a:prstGeom prst="rect">
            <a:avLst/>
          </a:prstGeom>
        </p:spPr>
      </p:pic>
      <p:pic>
        <p:nvPicPr>
          <p:cNvPr id="1026" name="Picture 2" descr="Clipart database server - ClipArt Best - ClipArt Best">
            <a:extLst>
              <a:ext uri="{FF2B5EF4-FFF2-40B4-BE49-F238E27FC236}">
                <a16:creationId xmlns:a16="http://schemas.microsoft.com/office/drawing/2014/main" id="{1C5FCFE0-B8DB-AF4B-99C1-F3F29AEE4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282" y="2688271"/>
            <a:ext cx="996283" cy="154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CA4D0F-1FBA-CE41-BB01-F3BB10C38663}"/>
              </a:ext>
            </a:extLst>
          </p:cNvPr>
          <p:cNvSpPr txBox="1"/>
          <p:nvPr/>
        </p:nvSpPr>
        <p:spPr>
          <a:xfrm>
            <a:off x="5101270" y="1909818"/>
            <a:ext cx="18824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algn="ctr"/>
            <a:r>
              <a:rPr lang="en-US" b="1" dirty="0"/>
              <a:t>Client</a:t>
            </a:r>
          </a:p>
          <a:p>
            <a:pPr algn="ctr"/>
            <a:r>
              <a:rPr lang="en-US" dirty="0"/>
              <a:t>(Web Browser)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39C482-B88B-C54D-8ED3-CC939E6825D1}"/>
              </a:ext>
            </a:extLst>
          </p:cNvPr>
          <p:cNvSpPr txBox="1"/>
          <p:nvPr/>
        </p:nvSpPr>
        <p:spPr>
          <a:xfrm>
            <a:off x="10503526" y="2186817"/>
            <a:ext cx="98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AF2341-B9D5-4146-BD4C-F386D62946BD}"/>
              </a:ext>
            </a:extLst>
          </p:cNvPr>
          <p:cNvSpPr txBox="1"/>
          <p:nvPr/>
        </p:nvSpPr>
        <p:spPr>
          <a:xfrm>
            <a:off x="10215409" y="4370167"/>
            <a:ext cx="1552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Listening on</a:t>
            </a:r>
          </a:p>
          <a:p>
            <a:pPr algn="ctr"/>
            <a:r>
              <a:rPr lang="en-US" b="1" dirty="0"/>
              <a:t>port 80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D530DDE-698D-F745-83BA-9679D3CEBFD8}"/>
                  </a:ext>
                </a:extLst>
              </p14:cNvPr>
              <p14:cNvContentPartPr/>
              <p14:nvPr/>
            </p14:nvContentPartPr>
            <p14:xfrm>
              <a:off x="6617249" y="2667831"/>
              <a:ext cx="3643920" cy="7128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D530DDE-698D-F745-83BA-9679D3CEBF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08249" y="2658831"/>
                <a:ext cx="3661560" cy="7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AF75D42-B54A-A441-8414-4922877D001C}"/>
                  </a:ext>
                </a:extLst>
              </p14:cNvPr>
              <p14:cNvContentPartPr/>
              <p14:nvPr/>
            </p14:nvContentPartPr>
            <p14:xfrm>
              <a:off x="10052729" y="3375951"/>
              <a:ext cx="220680" cy="133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AF75D42-B54A-A441-8414-4922877D00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43744" y="3366951"/>
                <a:ext cx="238291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F42DCE0-BDEB-B444-AB84-C41C15EC2AE8}"/>
              </a:ext>
            </a:extLst>
          </p:cNvPr>
          <p:cNvGrpSpPr/>
          <p:nvPr/>
        </p:nvGrpSpPr>
        <p:grpSpPr>
          <a:xfrm>
            <a:off x="6674489" y="3606351"/>
            <a:ext cx="3616560" cy="513720"/>
            <a:chOff x="6674489" y="3606351"/>
            <a:chExt cx="3616560" cy="51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E577928-B42A-C14A-AE41-3E66AF136811}"/>
                    </a:ext>
                  </a:extLst>
                </p14:cNvPr>
                <p14:cNvContentPartPr/>
                <p14:nvPr/>
              </p14:nvContentPartPr>
              <p14:xfrm>
                <a:off x="6674489" y="3606351"/>
                <a:ext cx="3616560" cy="513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E577928-B42A-C14A-AE41-3E66AF13681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65490" y="3597351"/>
                  <a:ext cx="3634198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2DF8F5E-F736-1C49-A83D-1C9C81DAF4CA}"/>
                    </a:ext>
                  </a:extLst>
                </p14:cNvPr>
                <p14:cNvContentPartPr/>
                <p14:nvPr/>
              </p14:nvContentPartPr>
              <p14:xfrm>
                <a:off x="6675929" y="3662871"/>
                <a:ext cx="77040" cy="115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2DF8F5E-F736-1C49-A83D-1C9C81DAF4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66929" y="3653871"/>
                  <a:ext cx="94680" cy="13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5" name="TextBox 1024">
            <a:extLst>
              <a:ext uri="{FF2B5EF4-FFF2-40B4-BE49-F238E27FC236}">
                <a16:creationId xmlns:a16="http://schemas.microsoft.com/office/drawing/2014/main" id="{1CE1D026-52A0-1949-9F61-B513BFD5C02A}"/>
              </a:ext>
            </a:extLst>
          </p:cNvPr>
          <p:cNvSpPr txBox="1"/>
          <p:nvPr/>
        </p:nvSpPr>
        <p:spPr>
          <a:xfrm>
            <a:off x="7947892" y="2289859"/>
            <a:ext cx="1090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Request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6E1FAC-7310-734C-9F90-324D484316BD}"/>
              </a:ext>
            </a:extLst>
          </p:cNvPr>
          <p:cNvSpPr txBox="1"/>
          <p:nvPr/>
        </p:nvSpPr>
        <p:spPr>
          <a:xfrm>
            <a:off x="7947892" y="4161125"/>
            <a:ext cx="125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Response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0209C-27A1-A041-B578-FB0792D4E4F9}"/>
              </a:ext>
            </a:extLst>
          </p:cNvPr>
          <p:cNvSpPr txBox="1"/>
          <p:nvPr/>
        </p:nvSpPr>
        <p:spPr>
          <a:xfrm>
            <a:off x="7427383" y="1494172"/>
            <a:ext cx="830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00B050"/>
                </a:solidFill>
              </a:rPr>
              <a:t>GET:</a:t>
            </a:r>
          </a:p>
          <a:p>
            <a:pPr algn="r"/>
            <a:r>
              <a:rPr lang="en-US" sz="1200" dirty="0">
                <a:solidFill>
                  <a:srgbClr val="00B050"/>
                </a:solidFill>
              </a:rPr>
              <a:t>POST:</a:t>
            </a:r>
          </a:p>
          <a:p>
            <a:pPr algn="r"/>
            <a:r>
              <a:rPr lang="en-US" sz="1200" dirty="0">
                <a:solidFill>
                  <a:srgbClr val="00B050"/>
                </a:solidFill>
              </a:rPr>
              <a:t>PUT:</a:t>
            </a:r>
          </a:p>
          <a:p>
            <a:pPr algn="r"/>
            <a:r>
              <a:rPr lang="en-US" sz="1200" dirty="0">
                <a:solidFill>
                  <a:srgbClr val="00B050"/>
                </a:solidFill>
              </a:rPr>
              <a:t>DELETE: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9576F-6CC4-9A41-B5F3-49DEF398FC13}"/>
              </a:ext>
            </a:extLst>
          </p:cNvPr>
          <p:cNvSpPr txBox="1"/>
          <p:nvPr/>
        </p:nvSpPr>
        <p:spPr>
          <a:xfrm>
            <a:off x="8132628" y="1324098"/>
            <a:ext cx="200247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/>
              <a:t>Examples</a:t>
            </a:r>
            <a:r>
              <a:rPr lang="en-US" sz="1200" dirty="0"/>
              <a:t>:</a:t>
            </a:r>
          </a:p>
          <a:p>
            <a:r>
              <a:rPr lang="en-US" sz="1200" dirty="0"/>
              <a:t>get html page</a:t>
            </a:r>
          </a:p>
          <a:p>
            <a:r>
              <a:rPr lang="en-US" sz="1200" dirty="0"/>
              <a:t>send a form info</a:t>
            </a:r>
          </a:p>
          <a:p>
            <a:r>
              <a:rPr lang="en-US" sz="1200" dirty="0"/>
              <a:t>update data in database</a:t>
            </a:r>
          </a:p>
          <a:p>
            <a:r>
              <a:rPr lang="en-US" sz="1200" dirty="0"/>
              <a:t>delete data in database</a:t>
            </a:r>
          </a:p>
          <a:p>
            <a:endParaRPr lang="en-US" dirty="0"/>
          </a:p>
        </p:txBody>
      </p:sp>
      <p:pic>
        <p:nvPicPr>
          <p:cNvPr id="7170" name="Picture 2" descr="HTML Document - Free computer icons">
            <a:extLst>
              <a:ext uri="{FF2B5EF4-FFF2-40B4-BE49-F238E27FC236}">
                <a16:creationId xmlns:a16="http://schemas.microsoft.com/office/drawing/2014/main" id="{6944BBAB-99D1-D142-84A7-1D7C25955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730" y="4575045"/>
            <a:ext cx="441453" cy="44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Json File Svg Png Icon Free Download (#442842) - OnlineWebFonts.COM">
            <a:extLst>
              <a:ext uri="{FF2B5EF4-FFF2-40B4-BE49-F238E27FC236}">
                <a16:creationId xmlns:a16="http://schemas.microsoft.com/office/drawing/2014/main" id="{9AA5CEED-CCD8-9949-A37F-CA46F1239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853" y="5189887"/>
            <a:ext cx="342330" cy="44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Xml Vector SVG Icon (3) - SVG Repo">
            <a:extLst>
              <a:ext uri="{FF2B5EF4-FFF2-40B4-BE49-F238E27FC236}">
                <a16:creationId xmlns:a16="http://schemas.microsoft.com/office/drawing/2014/main" id="{36D25D07-ED01-DB48-87F5-7B368C1E4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978" y="5187220"/>
            <a:ext cx="441453" cy="44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Php - Free files and folders icons">
            <a:extLst>
              <a:ext uri="{FF2B5EF4-FFF2-40B4-BE49-F238E27FC236}">
                <a16:creationId xmlns:a16="http://schemas.microsoft.com/office/drawing/2014/main" id="{D373D88B-5021-3F46-A75B-AFDDCBC23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19" y="4573959"/>
            <a:ext cx="442539" cy="4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139B6C-7021-F348-821D-64D039B2FE28}"/>
              </a:ext>
            </a:extLst>
          </p:cNvPr>
          <p:cNvSpPr txBox="1"/>
          <p:nvPr/>
        </p:nvSpPr>
        <p:spPr>
          <a:xfrm>
            <a:off x="8089436" y="5771340"/>
            <a:ext cx="902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Plain Text</a:t>
            </a:r>
          </a:p>
        </p:txBody>
      </p:sp>
      <p:pic>
        <p:nvPicPr>
          <p:cNvPr id="20" name="Picture 19" descr="A picture containing text, indoor, monitor, electronics&#10;&#10;Description automatically generated">
            <a:extLst>
              <a:ext uri="{FF2B5EF4-FFF2-40B4-BE49-F238E27FC236}">
                <a16:creationId xmlns:a16="http://schemas.microsoft.com/office/drawing/2014/main" id="{D743C309-CCBB-3C40-99E4-95EF0A87AAB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46438" y="5002788"/>
            <a:ext cx="1218197" cy="7482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53AB60-F8B4-8646-B95F-4EB22F808BB2}"/>
              </a:ext>
            </a:extLst>
          </p:cNvPr>
          <p:cNvSpPr txBox="1"/>
          <p:nvPr/>
        </p:nvSpPr>
        <p:spPr>
          <a:xfrm>
            <a:off x="5574699" y="4771355"/>
            <a:ext cx="961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(Terminal)</a:t>
            </a:r>
          </a:p>
        </p:txBody>
      </p:sp>
      <p:pic>
        <p:nvPicPr>
          <p:cNvPr id="9220" name="Picture 4" descr="Testing Asynchronous APIs with Postman | by devdone | Medium">
            <a:extLst>
              <a:ext uri="{FF2B5EF4-FFF2-40B4-BE49-F238E27FC236}">
                <a16:creationId xmlns:a16="http://schemas.microsoft.com/office/drawing/2014/main" id="{4E99CE96-D7F9-2B46-8DF6-B3E9AA576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345" y="5909839"/>
            <a:ext cx="1241904" cy="49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30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CF982-43DE-A949-8FDA-EF2AABAAE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HTTP?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EE6E4F-4FE1-CD43-B470-8C2267514FC3}"/>
              </a:ext>
            </a:extLst>
          </p:cNvPr>
          <p:cNvSpPr txBox="1"/>
          <p:nvPr/>
        </p:nvSpPr>
        <p:spPr>
          <a:xfrm>
            <a:off x="5066949" y="512058"/>
            <a:ext cx="59152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</a:t>
            </a:r>
            <a:r>
              <a:rPr lang="en-US" dirty="0"/>
              <a:t>yper </a:t>
            </a:r>
            <a:r>
              <a:rPr lang="en-US" b="1" dirty="0"/>
              <a:t>T</a:t>
            </a:r>
            <a:r>
              <a:rPr lang="en-US" dirty="0"/>
              <a:t>ext </a:t>
            </a:r>
            <a:r>
              <a:rPr lang="en-US" b="1" dirty="0"/>
              <a:t>T</a:t>
            </a:r>
            <a:r>
              <a:rPr lang="en-US" dirty="0"/>
              <a:t>ransfer </a:t>
            </a:r>
            <a:r>
              <a:rPr lang="en-US" b="1" dirty="0"/>
              <a:t>P</a:t>
            </a:r>
            <a:r>
              <a:rPr lang="en-US" dirty="0"/>
              <a:t>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between web </a:t>
            </a:r>
            <a:r>
              <a:rPr lang="en-US" b="1" dirty="0"/>
              <a:t>servers</a:t>
            </a:r>
            <a:r>
              <a:rPr lang="en-US" dirty="0"/>
              <a:t> &amp; </a:t>
            </a:r>
            <a:r>
              <a:rPr lang="en-US" b="1" dirty="0"/>
              <a:t>clients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 of HTTP in action: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Loading web pages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Submitting an online 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Ajax calls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 calls</a:t>
            </a:r>
          </a:p>
        </p:txBody>
      </p:sp>
    </p:spTree>
    <p:extLst>
      <p:ext uri="{BB962C8B-B14F-4D97-AF65-F5344CB8AC3E}">
        <p14:creationId xmlns:p14="http://schemas.microsoft.com/office/powerpoint/2010/main" val="1897699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CF982-43DE-A949-8FDA-EF2AABAAE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HTTPS?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EE6E4F-4FE1-CD43-B470-8C2267514FC3}"/>
              </a:ext>
            </a:extLst>
          </p:cNvPr>
          <p:cNvSpPr txBox="1"/>
          <p:nvPr/>
        </p:nvSpPr>
        <p:spPr>
          <a:xfrm>
            <a:off x="5083728" y="512058"/>
            <a:ext cx="672042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</a:t>
            </a:r>
            <a:r>
              <a:rPr lang="en-US" dirty="0"/>
              <a:t>yper </a:t>
            </a:r>
            <a:r>
              <a:rPr lang="en-US" b="1" dirty="0"/>
              <a:t>T</a:t>
            </a:r>
            <a:r>
              <a:rPr lang="en-US" dirty="0"/>
              <a:t>ext </a:t>
            </a:r>
            <a:r>
              <a:rPr lang="en-US" b="1" dirty="0"/>
              <a:t>T</a:t>
            </a:r>
            <a:r>
              <a:rPr lang="en-US" dirty="0"/>
              <a:t>ransfer </a:t>
            </a:r>
            <a:r>
              <a:rPr lang="en-US" b="1" dirty="0"/>
              <a:t>P</a:t>
            </a:r>
            <a:r>
              <a:rPr lang="en-US" dirty="0"/>
              <a:t>rotocol Secure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 is a protocol that is basically the same as HTTP </a:t>
            </a:r>
          </a:p>
          <a:p>
            <a:r>
              <a:rPr lang="en-US" dirty="0"/>
              <a:t>but more secure.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encrypted through SSL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Always use HTTPS when your website deals with </a:t>
            </a:r>
          </a:p>
          <a:p>
            <a:r>
              <a:rPr lang="en-US" dirty="0"/>
              <a:t>credit card information and other sensitive data.</a:t>
            </a:r>
          </a:p>
        </p:txBody>
      </p:sp>
    </p:spTree>
    <p:extLst>
      <p:ext uri="{BB962C8B-B14F-4D97-AF65-F5344CB8AC3E}">
        <p14:creationId xmlns:p14="http://schemas.microsoft.com/office/powerpoint/2010/main" val="2435148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C6C60-1540-FE46-9307-302B69615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How does HTTP work?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electronics, computer, indoor&#10;&#10;Description automatically generated">
            <a:extLst>
              <a:ext uri="{FF2B5EF4-FFF2-40B4-BE49-F238E27FC236}">
                <a16:creationId xmlns:a16="http://schemas.microsoft.com/office/drawing/2014/main" id="{A226BFC4-9154-3B48-A273-3C6EC708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856" y="2922494"/>
            <a:ext cx="2260551" cy="1854574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3262B0-5D7C-2A4D-AD3E-E6594CFA1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502" y="3125727"/>
            <a:ext cx="782639" cy="606545"/>
          </a:xfrm>
          <a:prstGeom prst="rect">
            <a:avLst/>
          </a:prstGeom>
        </p:spPr>
      </p:pic>
      <p:pic>
        <p:nvPicPr>
          <p:cNvPr id="1026" name="Picture 2" descr="Clipart database server - ClipArt Best - ClipArt Best">
            <a:extLst>
              <a:ext uri="{FF2B5EF4-FFF2-40B4-BE49-F238E27FC236}">
                <a16:creationId xmlns:a16="http://schemas.microsoft.com/office/drawing/2014/main" id="{1C5FCFE0-B8DB-AF4B-99C1-F3F29AEE4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282" y="2688271"/>
            <a:ext cx="996283" cy="154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CA4D0F-1FBA-CE41-BB01-F3BB10C38663}"/>
              </a:ext>
            </a:extLst>
          </p:cNvPr>
          <p:cNvSpPr txBox="1"/>
          <p:nvPr/>
        </p:nvSpPr>
        <p:spPr>
          <a:xfrm>
            <a:off x="5101270" y="1909818"/>
            <a:ext cx="18824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algn="ctr"/>
            <a:r>
              <a:rPr lang="en-US" b="1" dirty="0"/>
              <a:t>Client</a:t>
            </a:r>
          </a:p>
          <a:p>
            <a:pPr algn="ctr"/>
            <a:r>
              <a:rPr lang="en-US" dirty="0"/>
              <a:t>(Web Browser)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39C482-B88B-C54D-8ED3-CC939E6825D1}"/>
              </a:ext>
            </a:extLst>
          </p:cNvPr>
          <p:cNvSpPr txBox="1"/>
          <p:nvPr/>
        </p:nvSpPr>
        <p:spPr>
          <a:xfrm>
            <a:off x="10503526" y="2186817"/>
            <a:ext cx="98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AF2341-B9D5-4146-BD4C-F386D62946BD}"/>
              </a:ext>
            </a:extLst>
          </p:cNvPr>
          <p:cNvSpPr txBox="1"/>
          <p:nvPr/>
        </p:nvSpPr>
        <p:spPr>
          <a:xfrm>
            <a:off x="10215409" y="4370167"/>
            <a:ext cx="1552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Listening on</a:t>
            </a:r>
          </a:p>
          <a:p>
            <a:pPr algn="ctr"/>
            <a:r>
              <a:rPr lang="en-US" b="1" dirty="0"/>
              <a:t>port 80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D530DDE-698D-F745-83BA-9679D3CEBFD8}"/>
                  </a:ext>
                </a:extLst>
              </p14:cNvPr>
              <p14:cNvContentPartPr/>
              <p14:nvPr/>
            </p14:nvContentPartPr>
            <p14:xfrm>
              <a:off x="6617249" y="2667831"/>
              <a:ext cx="3643920" cy="7128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D530DDE-698D-F745-83BA-9679D3CEBF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08249" y="2659191"/>
                <a:ext cx="3661560" cy="7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AF75D42-B54A-A441-8414-4922877D001C}"/>
                  </a:ext>
                </a:extLst>
              </p14:cNvPr>
              <p14:cNvContentPartPr/>
              <p14:nvPr/>
            </p14:nvContentPartPr>
            <p14:xfrm>
              <a:off x="10052729" y="3375951"/>
              <a:ext cx="220680" cy="133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AF75D42-B54A-A441-8414-4922877D00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43729" y="3366951"/>
                <a:ext cx="23832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F42DCE0-BDEB-B444-AB84-C41C15EC2AE8}"/>
              </a:ext>
            </a:extLst>
          </p:cNvPr>
          <p:cNvGrpSpPr/>
          <p:nvPr/>
        </p:nvGrpSpPr>
        <p:grpSpPr>
          <a:xfrm>
            <a:off x="6674489" y="3606351"/>
            <a:ext cx="3616560" cy="513720"/>
            <a:chOff x="6674489" y="3606351"/>
            <a:chExt cx="3616560" cy="51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E577928-B42A-C14A-AE41-3E66AF136811}"/>
                    </a:ext>
                  </a:extLst>
                </p14:cNvPr>
                <p14:cNvContentPartPr/>
                <p14:nvPr/>
              </p14:nvContentPartPr>
              <p14:xfrm>
                <a:off x="6674489" y="3606351"/>
                <a:ext cx="3616560" cy="513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E577928-B42A-C14A-AE41-3E66AF13681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65489" y="3597711"/>
                  <a:ext cx="363420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2DF8F5E-F736-1C49-A83D-1C9C81DAF4CA}"/>
                    </a:ext>
                  </a:extLst>
                </p14:cNvPr>
                <p14:cNvContentPartPr/>
                <p14:nvPr/>
              </p14:nvContentPartPr>
              <p14:xfrm>
                <a:off x="6675929" y="3662871"/>
                <a:ext cx="77040" cy="115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2DF8F5E-F736-1C49-A83D-1C9C81DAF4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67289" y="3653871"/>
                  <a:ext cx="94680" cy="13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5" name="TextBox 1024">
            <a:extLst>
              <a:ext uri="{FF2B5EF4-FFF2-40B4-BE49-F238E27FC236}">
                <a16:creationId xmlns:a16="http://schemas.microsoft.com/office/drawing/2014/main" id="{1CE1D026-52A0-1949-9F61-B513BFD5C02A}"/>
              </a:ext>
            </a:extLst>
          </p:cNvPr>
          <p:cNvSpPr txBox="1"/>
          <p:nvPr/>
        </p:nvSpPr>
        <p:spPr>
          <a:xfrm>
            <a:off x="7947892" y="2289859"/>
            <a:ext cx="1090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Request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6E1FAC-7310-734C-9F90-324D484316BD}"/>
              </a:ext>
            </a:extLst>
          </p:cNvPr>
          <p:cNvSpPr txBox="1"/>
          <p:nvPr/>
        </p:nvSpPr>
        <p:spPr>
          <a:xfrm>
            <a:off x="7947892" y="4161125"/>
            <a:ext cx="125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765773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B5C09C2-492E-A949-B16A-B871388E4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8" r="823"/>
          <a:stretch/>
        </p:blipFill>
        <p:spPr bwMode="auto">
          <a:xfrm>
            <a:off x="20" y="-2"/>
            <a:ext cx="1219198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B99DE9-9B4F-3E46-9EEF-CC6880910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663" y="863600"/>
            <a:ext cx="6007100" cy="3366494"/>
          </a:xfrm>
        </p:spPr>
        <p:txBody>
          <a:bodyPr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4200">
                <a:solidFill>
                  <a:schemeClr val="bg1"/>
                </a:solidFill>
              </a:rPr>
              <a:t>Minecraft example of clients and servers</a:t>
            </a:r>
          </a:p>
        </p:txBody>
      </p:sp>
    </p:spTree>
    <p:extLst>
      <p:ext uri="{BB962C8B-B14F-4D97-AF65-F5344CB8AC3E}">
        <p14:creationId xmlns:p14="http://schemas.microsoft.com/office/powerpoint/2010/main" val="338522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0D616F29-29F2-D849-91B8-99D0B480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5E7818-C221-D04E-88BB-8B76A40EE21E}"/>
              </a:ext>
            </a:extLst>
          </p:cNvPr>
          <p:cNvCxnSpPr>
            <a:cxnSpLocks/>
          </p:cNvCxnSpPr>
          <p:nvPr/>
        </p:nvCxnSpPr>
        <p:spPr>
          <a:xfrm>
            <a:off x="1359016" y="276837"/>
            <a:ext cx="1870745" cy="10654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C6C70DB-0240-A34B-8554-DF2F1A3D9D4A}"/>
              </a:ext>
            </a:extLst>
          </p:cNvPr>
          <p:cNvSpPr txBox="1"/>
          <p:nvPr/>
        </p:nvSpPr>
        <p:spPr>
          <a:xfrm>
            <a:off x="2097248" y="440206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Computer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122A84-A11A-4247-9435-505B9E2E6066}"/>
              </a:ext>
            </a:extLst>
          </p:cNvPr>
          <p:cNvCxnSpPr>
            <a:cxnSpLocks/>
          </p:cNvCxnSpPr>
          <p:nvPr/>
        </p:nvCxnSpPr>
        <p:spPr>
          <a:xfrm>
            <a:off x="520118" y="679400"/>
            <a:ext cx="1870745" cy="106540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1A2C795-FA1C-2C4C-9E2A-652AD3D9D6E8}"/>
              </a:ext>
            </a:extLst>
          </p:cNvPr>
          <p:cNvSpPr txBox="1"/>
          <p:nvPr/>
        </p:nvSpPr>
        <p:spPr>
          <a:xfrm>
            <a:off x="1383488" y="1619076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Ports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D9B1BF-09CB-D04C-AA46-63D6C19B3994}"/>
              </a:ext>
            </a:extLst>
          </p:cNvPr>
          <p:cNvCxnSpPr>
            <a:cxnSpLocks/>
          </p:cNvCxnSpPr>
          <p:nvPr/>
        </p:nvCxnSpPr>
        <p:spPr>
          <a:xfrm flipH="1">
            <a:off x="1147895" y="1983996"/>
            <a:ext cx="387290" cy="27812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E70702-8093-6849-82A9-124C3A7978E7}"/>
              </a:ext>
            </a:extLst>
          </p:cNvPr>
          <p:cNvCxnSpPr>
            <a:cxnSpLocks/>
          </p:cNvCxnSpPr>
          <p:nvPr/>
        </p:nvCxnSpPr>
        <p:spPr>
          <a:xfrm>
            <a:off x="1721143" y="1983996"/>
            <a:ext cx="0" cy="2687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824FD3-B234-C742-8F3F-515AC27F02CC}"/>
              </a:ext>
            </a:extLst>
          </p:cNvPr>
          <p:cNvCxnSpPr>
            <a:cxnSpLocks/>
          </p:cNvCxnSpPr>
          <p:nvPr/>
        </p:nvCxnSpPr>
        <p:spPr>
          <a:xfrm>
            <a:off x="1975609" y="1974638"/>
            <a:ext cx="422946" cy="27812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DA589B0-FA02-0741-AA8B-7D1E22AC1C05}"/>
              </a:ext>
            </a:extLst>
          </p:cNvPr>
          <p:cNvSpPr txBox="1"/>
          <p:nvPr/>
        </p:nvSpPr>
        <p:spPr>
          <a:xfrm>
            <a:off x="1373000" y="940641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Server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7449655-F9F9-9D4F-B52E-D42999CD3C4F}"/>
              </a:ext>
            </a:extLst>
          </p:cNvPr>
          <p:cNvCxnSpPr>
            <a:cxnSpLocks/>
          </p:cNvCxnSpPr>
          <p:nvPr/>
        </p:nvCxnSpPr>
        <p:spPr>
          <a:xfrm flipH="1" flipV="1">
            <a:off x="6360254" y="4195893"/>
            <a:ext cx="1894514" cy="50194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902E7DE-EE91-FD48-8B46-36F73006BACF}"/>
              </a:ext>
            </a:extLst>
          </p:cNvPr>
          <p:cNvSpPr txBox="1"/>
          <p:nvPr/>
        </p:nvSpPr>
        <p:spPr>
          <a:xfrm>
            <a:off x="6894354" y="4011227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Client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360201A3-CBFA-9C47-93CC-76B808AAF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8312" y="3050096"/>
            <a:ext cx="501942" cy="50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59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06FF019-E53D-AD42-8382-7F3890AFE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28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FF5A846C-1C06-714E-83B7-61204558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39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67E2DD27-0933-4C4D-94F4-456D0FE10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ED71E-4EBF-D941-99E6-D4214EBBF7E7}"/>
              </a:ext>
            </a:extLst>
          </p:cNvPr>
          <p:cNvSpPr txBox="1"/>
          <p:nvPr/>
        </p:nvSpPr>
        <p:spPr>
          <a:xfrm>
            <a:off x="6582563" y="1326535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098A29-ABC6-0541-8A37-86B2CBA9D6DE}"/>
              </a:ext>
            </a:extLst>
          </p:cNvPr>
          <p:cNvSpPr txBox="1"/>
          <p:nvPr/>
        </p:nvSpPr>
        <p:spPr>
          <a:xfrm>
            <a:off x="10426119" y="5136535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62213-E10C-FC49-8C83-40744ADA13B0}"/>
              </a:ext>
            </a:extLst>
          </p:cNvPr>
          <p:cNvSpPr txBox="1"/>
          <p:nvPr/>
        </p:nvSpPr>
        <p:spPr>
          <a:xfrm>
            <a:off x="5427679" y="3775850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674916156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1F3F0"/>
      </a:lt2>
      <a:accent1>
        <a:srgbClr val="C929E7"/>
      </a:accent1>
      <a:accent2>
        <a:srgbClr val="6D1FD6"/>
      </a:accent2>
      <a:accent3>
        <a:srgbClr val="2B29E7"/>
      </a:accent3>
      <a:accent4>
        <a:srgbClr val="1765D5"/>
      </a:accent4>
      <a:accent5>
        <a:srgbClr val="27BBDA"/>
      </a:accent5>
      <a:accent6>
        <a:srgbClr val="15C399"/>
      </a:accent6>
      <a:hlink>
        <a:srgbClr val="3F93B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264</Words>
  <Application>Microsoft Macintosh PowerPoint</Application>
  <PresentationFormat>Widescreen</PresentationFormat>
  <Paragraphs>108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Meiryo</vt:lpstr>
      <vt:lpstr>Arial</vt:lpstr>
      <vt:lpstr>Calibri</vt:lpstr>
      <vt:lpstr>Corbel</vt:lpstr>
      <vt:lpstr>ShojiVTI</vt:lpstr>
      <vt:lpstr>Http Protocol</vt:lpstr>
      <vt:lpstr>What is HTTP?</vt:lpstr>
      <vt:lpstr>What is HTTPS?</vt:lpstr>
      <vt:lpstr>How does HTTP work?</vt:lpstr>
      <vt:lpstr>Minecraft example of clients and servers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HTTP work?</vt:lpstr>
      <vt:lpstr>How does HTTP work?</vt:lpstr>
      <vt:lpstr>How does HTTP work?</vt:lpstr>
      <vt:lpstr>How does HTTP work?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Protocol</dc:title>
  <dc:creator>Alexander Joslin</dc:creator>
  <cp:lastModifiedBy>Alexander Joslin</cp:lastModifiedBy>
  <cp:revision>3</cp:revision>
  <dcterms:created xsi:type="dcterms:W3CDTF">2022-03-29T01:23:49Z</dcterms:created>
  <dcterms:modified xsi:type="dcterms:W3CDTF">2022-03-29T07:30:00Z</dcterms:modified>
</cp:coreProperties>
</file>